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12192000" cy="16256000"/>
  <p:notesSz cx="6805613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66" d="100"/>
          <a:sy n="66" d="100"/>
        </p:scale>
        <p:origin x="180" y="-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660416"/>
            <a:ext cx="10363200" cy="5659496"/>
          </a:xfrm>
        </p:spPr>
        <p:txBody>
          <a:bodyPr anchor="b"/>
          <a:lstStyle>
            <a:lvl1pPr algn="ctr"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8538164"/>
            <a:ext cx="9144000" cy="3924769"/>
          </a:xfrm>
        </p:spPr>
        <p:txBody>
          <a:bodyPr/>
          <a:lstStyle>
            <a:lvl1pPr marL="0" indent="0" algn="ctr">
              <a:buNone/>
              <a:defRPr sz="3200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44381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71634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865481"/>
            <a:ext cx="2628900" cy="13776209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865481"/>
            <a:ext cx="7734300" cy="13776209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68347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84155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4052716"/>
            <a:ext cx="10515600" cy="6762043"/>
          </a:xfrm>
        </p:spPr>
        <p:txBody>
          <a:bodyPr anchor="b"/>
          <a:lstStyle>
            <a:lvl1pPr>
              <a:defRPr sz="8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10878731"/>
            <a:ext cx="10515600" cy="3555999"/>
          </a:xfrm>
        </p:spPr>
        <p:txBody>
          <a:bodyPr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49646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4327407"/>
            <a:ext cx="5181600" cy="10314283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041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865485"/>
            <a:ext cx="10515600" cy="3142075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3984979"/>
            <a:ext cx="5157787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5937956"/>
            <a:ext cx="5157787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3984979"/>
            <a:ext cx="5183188" cy="195297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5937956"/>
            <a:ext cx="5183188" cy="87338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87930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37916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480481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2340567"/>
            <a:ext cx="6172200" cy="11552296"/>
          </a:xfrm>
        </p:spPr>
        <p:txBody>
          <a:bodyPr/>
          <a:lstStyle>
            <a:lvl1pPr>
              <a:defRPr sz="4267"/>
            </a:lvl1pPr>
            <a:lvl2pPr>
              <a:defRPr sz="3733"/>
            </a:lvl2pPr>
            <a:lvl3pPr>
              <a:defRPr sz="3200"/>
            </a:lvl3pPr>
            <a:lvl4pPr>
              <a:defRPr sz="2667"/>
            </a:lvl4pPr>
            <a:lvl5pPr>
              <a:defRPr sz="2667"/>
            </a:lvl5pPr>
            <a:lvl6pPr>
              <a:defRPr sz="2667"/>
            </a:lvl6pPr>
            <a:lvl7pPr>
              <a:defRPr sz="2667"/>
            </a:lvl7pPr>
            <a:lvl8pPr>
              <a:defRPr sz="2667"/>
            </a:lvl8pPr>
            <a:lvl9pPr>
              <a:defRPr sz="2667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573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1083733"/>
            <a:ext cx="3932237" cy="3793067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2340567"/>
            <a:ext cx="6172200" cy="11552296"/>
          </a:xfrm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76800"/>
            <a:ext cx="3932237" cy="9034875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0818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865485"/>
            <a:ext cx="10515600" cy="31420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4327407"/>
            <a:ext cx="10515600" cy="103142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A2B44E-2D50-49B1-8FF9-52DD10F2B458}" type="datetimeFigureOut">
              <a:rPr kumimoji="1" lang="ja-JP" altLang="en-US" smtClean="0"/>
              <a:t>2018/12/20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15066908"/>
            <a:ext cx="41148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15066908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1FEE53-AAE8-4203-AD65-FB4BEBB3B3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98932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kumimoji="1" sz="58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kumimoji="1" sz="3733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667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/>
          <p:cNvSpPr txBox="1"/>
          <p:nvPr/>
        </p:nvSpPr>
        <p:spPr>
          <a:xfrm>
            <a:off x="3839028" y="3451744"/>
            <a:ext cx="6023428" cy="230832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栃木県佐野市高砂町１　　　　　　　　　　入札書在中</a:t>
            </a:r>
            <a:endParaRPr kumimoji="1" lang="en-US" altLang="ja-JP" b="1" dirty="0" smtClean="0"/>
          </a:p>
          <a:p>
            <a:endParaRPr lang="en-US" altLang="ja-JP" b="1" dirty="0"/>
          </a:p>
          <a:p>
            <a:endParaRPr kumimoji="1" lang="en-US" altLang="ja-JP" b="1" dirty="0" smtClean="0"/>
          </a:p>
          <a:p>
            <a:r>
              <a:rPr kumimoji="1" lang="ja-JP" altLang="en-US" b="1" dirty="0" smtClean="0"/>
              <a:t>佐野市行政経営部契約検査課契約係　行</a:t>
            </a:r>
            <a:endParaRPr kumimoji="1" lang="en-US" altLang="ja-JP" b="1" dirty="0" smtClean="0"/>
          </a:p>
          <a:p>
            <a:endParaRPr lang="en-US" altLang="ja-JP" b="1" dirty="0" smtClean="0"/>
          </a:p>
          <a:p>
            <a:r>
              <a:rPr lang="ja-JP" altLang="en-US" b="1" dirty="0"/>
              <a:t>　</a:t>
            </a:r>
            <a:r>
              <a:rPr lang="ja-JP" altLang="en-US" b="1" dirty="0" smtClean="0"/>
              <a:t>　　　　開札日　　　　　　年　　　　月　　　　日</a:t>
            </a:r>
            <a:endParaRPr lang="en-US" altLang="ja-JP" b="1" dirty="0" smtClean="0"/>
          </a:p>
          <a:p>
            <a:r>
              <a:rPr kumimoji="1" lang="ja-JP" altLang="en-US" b="1" dirty="0"/>
              <a:t>　</a:t>
            </a:r>
            <a:r>
              <a:rPr kumimoji="1" lang="ja-JP" altLang="en-US" b="1" dirty="0" smtClean="0"/>
              <a:t>　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　　入札の件名</a:t>
            </a:r>
            <a:endParaRPr kumimoji="1" lang="ja-JP" altLang="en-US" b="1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859314" y="7999803"/>
            <a:ext cx="1074057" cy="3779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差出人</a:t>
            </a:r>
            <a:endParaRPr kumimoji="1" lang="ja-JP" altLang="en-US" b="1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3933371" y="7999803"/>
            <a:ext cx="2917371" cy="203132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所在地</a:t>
            </a:r>
            <a:endParaRPr kumimoji="1" lang="en-US" altLang="ja-JP" b="1" dirty="0" smtClean="0"/>
          </a:p>
          <a:p>
            <a:r>
              <a:rPr lang="ja-JP" altLang="en-US" b="1" dirty="0" smtClean="0"/>
              <a:t>商号又は名称</a:t>
            </a:r>
            <a:endParaRPr lang="en-US" altLang="ja-JP" b="1" dirty="0" smtClean="0"/>
          </a:p>
          <a:p>
            <a:r>
              <a:rPr kumimoji="1" lang="ja-JP" altLang="en-US" b="1" dirty="0" smtClean="0"/>
              <a:t>代表者職氏名</a:t>
            </a:r>
            <a:endParaRPr kumimoji="1" lang="en-US" altLang="ja-JP" b="1" dirty="0" smtClean="0"/>
          </a:p>
          <a:p>
            <a:r>
              <a:rPr lang="ja-JP" altLang="en-US" b="1" dirty="0" smtClean="0"/>
              <a:t>電話番号</a:t>
            </a:r>
            <a:endParaRPr lang="en-US" altLang="ja-JP" b="1" dirty="0" smtClean="0"/>
          </a:p>
          <a:p>
            <a:r>
              <a:rPr kumimoji="1" lang="en-US" altLang="ja-JP" b="1" dirty="0" smtClean="0"/>
              <a:t>FAX</a:t>
            </a:r>
            <a:r>
              <a:rPr kumimoji="1" lang="ja-JP" altLang="en-US" b="1" dirty="0" smtClean="0"/>
              <a:t>番号</a:t>
            </a:r>
            <a:endParaRPr kumimoji="1" lang="en-US" altLang="ja-JP" b="1" dirty="0" smtClean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2467429" y="2743200"/>
            <a:ext cx="7837714" cy="403497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正方形/長方形 17"/>
          <p:cNvSpPr/>
          <p:nvPr/>
        </p:nvSpPr>
        <p:spPr>
          <a:xfrm>
            <a:off x="2467429" y="7267123"/>
            <a:ext cx="7837714" cy="4034971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1197427" y="2049503"/>
            <a:ext cx="33237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別記様式第</a:t>
            </a:r>
            <a:r>
              <a:rPr kumimoji="1" lang="en-US" altLang="ja-JP" b="1" dirty="0" smtClean="0"/>
              <a:t>3</a:t>
            </a:r>
            <a:r>
              <a:rPr kumimoji="1" lang="ja-JP" altLang="en-US" b="1" dirty="0" smtClean="0"/>
              <a:t>号（第</a:t>
            </a:r>
            <a:r>
              <a:rPr kumimoji="1" lang="en-US" altLang="ja-JP" b="1" dirty="0" smtClean="0"/>
              <a:t>3</a:t>
            </a:r>
            <a:r>
              <a:rPr kumimoji="1" lang="ja-JP" altLang="en-US" b="1" dirty="0" smtClean="0"/>
              <a:t>条関係）</a:t>
            </a:r>
            <a:endParaRPr kumimoji="1" lang="ja-JP" altLang="en-US" b="1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1738430" y="11574790"/>
            <a:ext cx="65056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備考　　　封筒は、長型３号（</a:t>
            </a:r>
            <a:r>
              <a:rPr kumimoji="1" lang="en-US" altLang="ja-JP" b="1" dirty="0" smtClean="0"/>
              <a:t>120</a:t>
            </a:r>
            <a:r>
              <a:rPr kumimoji="1" lang="ja-JP" altLang="en-US" b="1" dirty="0" smtClean="0"/>
              <a:t>㎜</a:t>
            </a:r>
            <a:r>
              <a:rPr kumimoji="1" lang="en-US" altLang="ja-JP" b="1" dirty="0" smtClean="0"/>
              <a:t>×235</a:t>
            </a:r>
            <a:r>
              <a:rPr kumimoji="1" lang="ja-JP" altLang="en-US" b="1" dirty="0" smtClean="0"/>
              <a:t>㎜）を使用すること。</a:t>
            </a:r>
            <a:endParaRPr kumimoji="1" lang="ja-JP" altLang="en-US" b="1" dirty="0"/>
          </a:p>
        </p:txBody>
      </p:sp>
      <p:grpSp>
        <p:nvGrpSpPr>
          <p:cNvPr id="38" name="グループ化 37"/>
          <p:cNvGrpSpPr/>
          <p:nvPr/>
        </p:nvGrpSpPr>
        <p:grpSpPr>
          <a:xfrm rot="16200000">
            <a:off x="2103751" y="3962400"/>
            <a:ext cx="2098959" cy="309462"/>
            <a:chOff x="2942941" y="3994150"/>
            <a:chExt cx="2098959" cy="309462"/>
          </a:xfrm>
          <a:noFill/>
        </p:grpSpPr>
        <p:sp>
          <p:nvSpPr>
            <p:cNvPr id="9" name="テキスト ボックス 8"/>
            <p:cNvSpPr txBox="1"/>
            <p:nvPr/>
          </p:nvSpPr>
          <p:spPr>
            <a:xfrm>
              <a:off x="2942941" y="3995835"/>
              <a:ext cx="2098959" cy="307777"/>
            </a:xfrm>
            <a:prstGeom prst="rect">
              <a:avLst/>
            </a:prstGeom>
            <a:grp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/>
                <a:t>３　２　７　</a:t>
              </a:r>
              <a:r>
                <a:rPr kumimoji="1" lang="en-US" altLang="ja-JP" sz="1400" b="1" dirty="0" smtClean="0"/>
                <a:t>-</a:t>
              </a:r>
              <a:r>
                <a:rPr kumimoji="1" lang="ja-JP" altLang="en-US" sz="1400" b="1" dirty="0" smtClean="0"/>
                <a:t>　８　</a:t>
              </a:r>
              <a:r>
                <a:rPr lang="ja-JP" altLang="en-US" sz="1400" b="1" dirty="0" smtClean="0"/>
                <a:t>５　０　１</a:t>
              </a:r>
              <a:endParaRPr kumimoji="1" lang="en-US" altLang="ja-JP" sz="1400" b="1" dirty="0" smtClean="0"/>
            </a:p>
          </p:txBody>
        </p:sp>
        <p:sp>
          <p:nvSpPr>
            <p:cNvPr id="29" name="正方形/長方形 28"/>
            <p:cNvSpPr/>
            <p:nvPr/>
          </p:nvSpPr>
          <p:spPr>
            <a:xfrm>
              <a:off x="2977242" y="3994150"/>
              <a:ext cx="2413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218542" y="3994150"/>
              <a:ext cx="2413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3459842" y="3994150"/>
              <a:ext cx="2413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4" name="正方形/長方形 33"/>
            <p:cNvSpPr/>
            <p:nvPr/>
          </p:nvSpPr>
          <p:spPr>
            <a:xfrm>
              <a:off x="3886200" y="3994150"/>
              <a:ext cx="2413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5" name="正方形/長方形 34"/>
            <p:cNvSpPr/>
            <p:nvPr/>
          </p:nvSpPr>
          <p:spPr>
            <a:xfrm>
              <a:off x="4127500" y="3994150"/>
              <a:ext cx="2413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6" name="正方形/長方形 35"/>
            <p:cNvSpPr/>
            <p:nvPr/>
          </p:nvSpPr>
          <p:spPr>
            <a:xfrm>
              <a:off x="4368800" y="3994150"/>
              <a:ext cx="2413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正方形/長方形 36"/>
            <p:cNvSpPr/>
            <p:nvPr/>
          </p:nvSpPr>
          <p:spPr>
            <a:xfrm>
              <a:off x="4610100" y="3994150"/>
              <a:ext cx="241300" cy="304800"/>
            </a:xfrm>
            <a:prstGeom prst="rect">
              <a:avLst/>
            </a:prstGeom>
            <a:grp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39" name="台形 38"/>
          <p:cNvSpPr/>
          <p:nvPr/>
        </p:nvSpPr>
        <p:spPr>
          <a:xfrm rot="16200000">
            <a:off x="86170" y="4401574"/>
            <a:ext cx="4034971" cy="718221"/>
          </a:xfrm>
          <a:prstGeom prst="trapezoi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0" name="台形 39"/>
          <p:cNvSpPr/>
          <p:nvPr/>
        </p:nvSpPr>
        <p:spPr>
          <a:xfrm rot="16200000">
            <a:off x="80055" y="8925498"/>
            <a:ext cx="4034971" cy="718221"/>
          </a:xfrm>
          <a:prstGeom prst="trapezoid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6074229" y="2368816"/>
            <a:ext cx="62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表</a:t>
            </a:r>
            <a:endParaRPr kumimoji="1" lang="ja-JP" altLang="en-US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074229" y="6897791"/>
            <a:ext cx="6241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裏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2661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37</TotalTime>
  <Words>28</Words>
  <Application>Microsoft Office PowerPoint</Application>
  <PresentationFormat>ユーザー設定</PresentationFormat>
  <Paragraphs>19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ＭＳ Ｐゴシック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萩原正彦</dc:creator>
  <cp:lastModifiedBy>萩原正彦</cp:lastModifiedBy>
  <cp:revision>8</cp:revision>
  <cp:lastPrinted>2018-12-20T02:26:37Z</cp:lastPrinted>
  <dcterms:created xsi:type="dcterms:W3CDTF">2018-12-20T01:49:24Z</dcterms:created>
  <dcterms:modified xsi:type="dcterms:W3CDTF">2018-12-20T02:26:39Z</dcterms:modified>
</cp:coreProperties>
</file>