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9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43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163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34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4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96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4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9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04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73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81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2B44E-2D50-49B1-8FF9-52DD10F2B458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EE53-AAE8-4203-AD65-FB4BEBB3B3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893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839028" y="3451744"/>
            <a:ext cx="602342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栃木県佐野市高砂町１　　　　　　　　　　入札書在中</a:t>
            </a:r>
            <a:endParaRPr kumimoji="1" lang="en-US" altLang="ja-JP" b="1" dirty="0"/>
          </a:p>
          <a:p>
            <a:endParaRPr lang="en-US" altLang="ja-JP" b="1" dirty="0"/>
          </a:p>
          <a:p>
            <a:endParaRPr kumimoji="1" lang="en-US" altLang="ja-JP" b="1" dirty="0"/>
          </a:p>
          <a:p>
            <a:r>
              <a:rPr kumimoji="1" lang="ja-JP" altLang="en-US" b="1" dirty="0"/>
              <a:t>佐野市</a:t>
            </a:r>
            <a:r>
              <a:rPr lang="ja-JP" altLang="en-US" b="1" dirty="0"/>
              <a:t>技術センター</a:t>
            </a:r>
            <a:r>
              <a:rPr kumimoji="1" lang="ja-JP" altLang="en-US" b="1" dirty="0"/>
              <a:t>部契約検査課契約係　行</a:t>
            </a:r>
            <a:endParaRPr kumimoji="1" lang="en-US" altLang="ja-JP" b="1" dirty="0"/>
          </a:p>
          <a:p>
            <a:endParaRPr lang="en-US" altLang="ja-JP" b="1" dirty="0"/>
          </a:p>
          <a:p>
            <a:r>
              <a:rPr lang="ja-JP" altLang="en-US" b="1" dirty="0"/>
              <a:t>　　　　　開札日　　　　　　年　　　　月　　　　日</a:t>
            </a:r>
            <a:endParaRPr lang="en-US" altLang="ja-JP" b="1" dirty="0"/>
          </a:p>
          <a:p>
            <a:r>
              <a:rPr kumimoji="1" lang="ja-JP" altLang="en-US" b="1" dirty="0"/>
              <a:t>　　</a:t>
            </a:r>
            <a:endParaRPr kumimoji="1" lang="en-US" altLang="ja-JP" b="1" dirty="0"/>
          </a:p>
          <a:p>
            <a:r>
              <a:rPr kumimoji="1" lang="ja-JP" altLang="en-US" b="1" dirty="0"/>
              <a:t>　　入札の件名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9314" y="7999803"/>
            <a:ext cx="1074057" cy="377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差出人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33371" y="7999803"/>
            <a:ext cx="2917371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所在地</a:t>
            </a:r>
            <a:endParaRPr kumimoji="1" lang="en-US" altLang="ja-JP" b="1" dirty="0"/>
          </a:p>
          <a:p>
            <a:r>
              <a:rPr lang="ja-JP" altLang="en-US" b="1" dirty="0"/>
              <a:t>商号又は名称</a:t>
            </a:r>
            <a:endParaRPr lang="en-US" altLang="ja-JP" b="1" dirty="0"/>
          </a:p>
          <a:p>
            <a:r>
              <a:rPr kumimoji="1" lang="ja-JP" altLang="en-US" b="1" dirty="0"/>
              <a:t>代表者職氏名</a:t>
            </a:r>
            <a:endParaRPr kumimoji="1" lang="en-US" altLang="ja-JP" b="1" dirty="0"/>
          </a:p>
          <a:p>
            <a:r>
              <a:rPr lang="ja-JP" altLang="en-US" b="1" dirty="0"/>
              <a:t>電話番号</a:t>
            </a:r>
            <a:endParaRPr lang="en-US" altLang="ja-JP" b="1" dirty="0"/>
          </a:p>
          <a:p>
            <a:r>
              <a:rPr kumimoji="1" lang="en-US" altLang="ja-JP" b="1" dirty="0"/>
              <a:t>FAX</a:t>
            </a:r>
            <a:r>
              <a:rPr kumimoji="1" lang="ja-JP" altLang="en-US" b="1" dirty="0"/>
              <a:t>番号</a:t>
            </a:r>
            <a:endParaRPr kumimoji="1" lang="en-US" altLang="ja-JP" b="1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2467429" y="2743200"/>
            <a:ext cx="7837714" cy="403497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467429" y="7267123"/>
            <a:ext cx="7837714" cy="403497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97427" y="2049503"/>
            <a:ext cx="3323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別記様式第</a:t>
            </a:r>
            <a:r>
              <a:rPr kumimoji="1" lang="en-US" altLang="ja-JP" b="1" dirty="0"/>
              <a:t>3</a:t>
            </a:r>
            <a:r>
              <a:rPr kumimoji="1" lang="ja-JP" altLang="en-US" b="1" dirty="0"/>
              <a:t>号（第</a:t>
            </a:r>
            <a:r>
              <a:rPr kumimoji="1" lang="en-US" altLang="ja-JP" b="1" dirty="0"/>
              <a:t>3</a:t>
            </a:r>
            <a:r>
              <a:rPr kumimoji="1" lang="ja-JP" altLang="en-US" b="1" dirty="0"/>
              <a:t>条関係）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38430" y="11574790"/>
            <a:ext cx="6505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備考　　　封筒は、長型３号（</a:t>
            </a:r>
            <a:r>
              <a:rPr kumimoji="1" lang="en-US" altLang="ja-JP" b="1" dirty="0"/>
              <a:t>120</a:t>
            </a:r>
            <a:r>
              <a:rPr kumimoji="1" lang="ja-JP" altLang="en-US" b="1" dirty="0"/>
              <a:t>㎜</a:t>
            </a:r>
            <a:r>
              <a:rPr kumimoji="1" lang="en-US" altLang="ja-JP" b="1" dirty="0"/>
              <a:t>×235</a:t>
            </a:r>
            <a:r>
              <a:rPr kumimoji="1" lang="ja-JP" altLang="en-US" b="1" dirty="0"/>
              <a:t>㎜）を使用すること。</a:t>
            </a:r>
          </a:p>
        </p:txBody>
      </p:sp>
      <p:grpSp>
        <p:nvGrpSpPr>
          <p:cNvPr id="38" name="グループ化 37"/>
          <p:cNvGrpSpPr/>
          <p:nvPr/>
        </p:nvGrpSpPr>
        <p:grpSpPr>
          <a:xfrm rot="16200000">
            <a:off x="2103751" y="3962400"/>
            <a:ext cx="2098959" cy="309462"/>
            <a:chOff x="2942941" y="3994150"/>
            <a:chExt cx="2098959" cy="309462"/>
          </a:xfrm>
          <a:noFill/>
        </p:grpSpPr>
        <p:sp>
          <p:nvSpPr>
            <p:cNvPr id="9" name="テキスト ボックス 8"/>
            <p:cNvSpPr txBox="1"/>
            <p:nvPr/>
          </p:nvSpPr>
          <p:spPr>
            <a:xfrm>
              <a:off x="2942941" y="3995835"/>
              <a:ext cx="2098959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３　２　７　</a:t>
              </a:r>
              <a:r>
                <a:rPr kumimoji="1" lang="en-US" altLang="ja-JP" sz="1400" b="1" dirty="0"/>
                <a:t>-</a:t>
              </a:r>
              <a:r>
                <a:rPr kumimoji="1" lang="ja-JP" altLang="en-US" sz="1400" b="1" dirty="0"/>
                <a:t>　８　</a:t>
              </a:r>
              <a:r>
                <a:rPr lang="ja-JP" altLang="en-US" sz="1400" b="1" dirty="0"/>
                <a:t>５　０　１</a:t>
              </a:r>
              <a:endParaRPr kumimoji="1" lang="en-US" altLang="ja-JP" sz="1400" b="1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2977242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3218542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3459842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3886200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127500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4368800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4610100" y="3994150"/>
              <a:ext cx="241300" cy="3048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9" name="台形 38"/>
          <p:cNvSpPr/>
          <p:nvPr/>
        </p:nvSpPr>
        <p:spPr>
          <a:xfrm rot="16200000">
            <a:off x="86170" y="4401574"/>
            <a:ext cx="4034971" cy="718221"/>
          </a:xfrm>
          <a:prstGeom prst="trapezoi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台形 39"/>
          <p:cNvSpPr/>
          <p:nvPr/>
        </p:nvSpPr>
        <p:spPr>
          <a:xfrm rot="16200000">
            <a:off x="80055" y="8925498"/>
            <a:ext cx="4034971" cy="718221"/>
          </a:xfrm>
          <a:prstGeom prst="trapezoi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074229" y="2368816"/>
            <a:ext cx="624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表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074229" y="6897791"/>
            <a:ext cx="624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裏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6616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73</Words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2018-12-20T02:26:37Z</cp:lastPrinted>
  <dcterms:created xsi:type="dcterms:W3CDTF">2018-12-20T01:49:24Z</dcterms:created>
  <dcterms:modified xsi:type="dcterms:W3CDTF">2026-04-17T05:45:55Z</dcterms:modified>
</cp:coreProperties>
</file>