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5"/>
  </p:notesMasterIdLst>
  <p:handoutMasterIdLst>
    <p:handoutMasterId r:id="rId36"/>
  </p:handoutMasterIdLst>
  <p:sldIdLst>
    <p:sldId id="257" r:id="rId5"/>
    <p:sldId id="492" r:id="rId6"/>
    <p:sldId id="486" r:id="rId7"/>
    <p:sldId id="447" r:id="rId8"/>
    <p:sldId id="500" r:id="rId9"/>
    <p:sldId id="444" r:id="rId10"/>
    <p:sldId id="452" r:id="rId11"/>
    <p:sldId id="493" r:id="rId12"/>
    <p:sldId id="494" r:id="rId13"/>
    <p:sldId id="495" r:id="rId14"/>
    <p:sldId id="496" r:id="rId15"/>
    <p:sldId id="497" r:id="rId16"/>
    <p:sldId id="498" r:id="rId17"/>
    <p:sldId id="418" r:id="rId18"/>
    <p:sldId id="480" r:id="rId19"/>
    <p:sldId id="434" r:id="rId20"/>
    <p:sldId id="435" r:id="rId21"/>
    <p:sldId id="436" r:id="rId22"/>
    <p:sldId id="489" r:id="rId23"/>
    <p:sldId id="393" r:id="rId24"/>
    <p:sldId id="490" r:id="rId25"/>
    <p:sldId id="470" r:id="rId26"/>
    <p:sldId id="491" r:id="rId27"/>
    <p:sldId id="296" r:id="rId28"/>
    <p:sldId id="291" r:id="rId29"/>
    <p:sldId id="292" r:id="rId30"/>
    <p:sldId id="297" r:id="rId31"/>
    <p:sldId id="298" r:id="rId32"/>
    <p:sldId id="295" r:id="rId33"/>
    <p:sldId id="290" r:id="rId34"/>
  </p:sldIdLst>
  <p:sldSz cx="12192000" cy="6858000"/>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4" orient="horz" pos="822" userDrawn="1">
          <p15:clr>
            <a:srgbClr val="A4A3A4"/>
          </p15:clr>
        </p15:guide>
        <p15:guide id="7" orient="horz" pos="2160" userDrawn="1">
          <p15:clr>
            <a:srgbClr val="A4A3A4"/>
          </p15:clr>
        </p15:guide>
        <p15:guide id="8" pos="3840">
          <p15:clr>
            <a:srgbClr val="A4A3A4"/>
          </p15:clr>
        </p15:guide>
        <p15:guide id="9" pos="461" userDrawn="1">
          <p15:clr>
            <a:srgbClr val="A4A3A4"/>
          </p15:clr>
        </p15:guide>
        <p15:guide id="10" pos="1980" userDrawn="1">
          <p15:clr>
            <a:srgbClr val="A4A3A4"/>
          </p15:clr>
        </p15:guide>
        <p15:guide id="11" pos="4200" userDrawn="1">
          <p15:clr>
            <a:srgbClr val="A4A3A4"/>
          </p15:clr>
        </p15:guide>
        <p15:guide id="12" pos="6077" userDrawn="1">
          <p15:clr>
            <a:srgbClr val="A4A3A4"/>
          </p15:clr>
        </p15:guide>
        <p15:guide id="13" orient="horz" pos="3653" userDrawn="1">
          <p15:clr>
            <a:srgbClr val="A4A3A4"/>
          </p15:clr>
        </p15:guide>
        <p15:guide id="14" pos="529" userDrawn="1">
          <p15:clr>
            <a:srgbClr val="A4A3A4"/>
          </p15:clr>
        </p15:guide>
        <p15:guide id="15" pos="4294" userDrawn="1">
          <p15:clr>
            <a:srgbClr val="A4A3A4"/>
          </p15:clr>
        </p15:guide>
        <p15:guide id="16" pos="4790" userDrawn="1">
          <p15:clr>
            <a:srgbClr val="A4A3A4"/>
          </p15:clr>
        </p15:guide>
        <p15:guide id="17" pos="6187" userDrawn="1">
          <p15:clr>
            <a:srgbClr val="A4A3A4"/>
          </p15:clr>
        </p15:guide>
        <p15:guide id="18" orient="horz" pos="4269" userDrawn="1">
          <p15:clr>
            <a:srgbClr val="A4A3A4"/>
          </p15:clr>
        </p15:guide>
        <p15:guide id="19" pos="2343"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6B1AA03-ED60-78A4-BF39-80220D8ED132}" name="Kanayo Shimomura（下村佳名誉）" initials="KS" userId="S::B124567@coe.ntt.com::84d5d831-74e2-45fc-a49b-bbbfcc3591f4" providerId="AD"/>
  <p188:author id="{5805401B-D176-7004-155C-90FE6D3F1710}" name="Mie Izaka（井坂美枝）" initials="MI" userId="S::E101514@coe.ntt.com::a53cf879-8b1a-43e9-8282-804436d01ba9" providerId="AD"/>
  <p188:author id="{D4325352-DB5C-FAC5-A5E4-708E578632C1}" name="Tomoko Suzuki（鈴木智子）" initials="TS" userId="S::b124532@coe.ntt.com::7c69e3fb-3241-4463-b119-ec6208c1b356" providerId="AD"/>
  <p188:author id="{3F54506F-BE97-92AE-719E-9BB538EEE9E2}" name="mie.i" initials="mi" userId="S::mie.i_c-produce.jp#ext#@nttcomgroup.onmicrosoft.com::9da2f58b-83b6-4aeb-b943-8831b446a5be" providerId="AD"/>
  <p188:author id="{E95836BB-BED0-1775-3F59-A8AC03D8BAAF}" name="Shoko Asai（浅井翔子）" initials="SA" userId="S::b124568@coe.ntt.com::2e926b38-64ae-4304-b29d-7e9963141966" providerId="AD"/>
  <p188:author id="{59CC52C2-861F-2791-15DC-DFB08A3F044E}" name="Sano" initials="S" userId="S::sanonanosa@sanonanosa.onmicrosoft.com::aeff811e-c8a9-4abe-93e4-b0690a55ae1f" providerId="AD"/>
  <p188:author id="{BD96E5CF-2CE4-5382-DDD7-9EEC3B6C8B3E}" name="Kumiko Kaji（加地久美子）" initials="KK" userId="S::b124566@coe.ntt.com::982936f4-dc56-4e45-b469-e70f9862771d" providerId="AD"/>
  <p188:author id="{9B108EDE-72BD-DC45-9F50-AFEF152AA1F2}" name="美枝 井坂" initials="美井" userId="8b67afcc513f912c" providerId="Windows Live"/>
  <p188:author id="{6B94FCF3-0C8C-94DF-7542-30A204955B4D}" name="Kanayo Shimomura（下村佳名誉）" initials="KS" userId="S::b124567@coe.ntt.com::84d5d831-74e2-45fc-a49b-bbbfcc3591f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965B5"/>
    <a:srgbClr val="4457D0"/>
    <a:srgbClr val="F2F2F6"/>
    <a:srgbClr val="9FA9E7"/>
    <a:srgbClr val="4472C4"/>
    <a:srgbClr val="FFFFFF"/>
    <a:srgbClr val="FFF9F5"/>
    <a:srgbClr val="FFF5F0"/>
    <a:srgbClr val="C4560E"/>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A0BD59-AED3-4E4F-82FB-3F841B5A6052}" v="1" dt="2026-02-09T08:02:06.414"/>
  </p1510:revLst>
</p1510:revInfo>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2DE63D5-997A-4646-A377-4702673A728D}" styleName="淡色スタイル 2 - アクセント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淡色スタイル 1 - アクセント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淡色スタイル 3 - アクセント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997" autoAdjust="0"/>
    <p:restoredTop sz="94660"/>
  </p:normalViewPr>
  <p:slideViewPr>
    <p:cSldViewPr snapToGrid="0">
      <p:cViewPr varScale="1">
        <p:scale>
          <a:sx n="102" d="100"/>
          <a:sy n="102" d="100"/>
        </p:scale>
        <p:origin x="168" y="162"/>
      </p:cViewPr>
      <p:guideLst>
        <p:guide orient="horz" pos="822"/>
        <p:guide orient="horz" pos="2160"/>
        <p:guide pos="3840"/>
        <p:guide pos="461"/>
        <p:guide pos="1980"/>
        <p:guide pos="4200"/>
        <p:guide pos="6077"/>
        <p:guide orient="horz" pos="3653"/>
        <p:guide pos="529"/>
        <p:guide pos="4294"/>
        <p:guide pos="4790"/>
        <p:guide pos="6187"/>
        <p:guide orient="horz" pos="4269"/>
        <p:guide pos="2343"/>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43" Type="http://schemas.microsoft.com/office/2018/10/relationships/authors" Targe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e Izaka（井坂美枝）" userId="a53cf879-8b1a-43e9-8282-804436d01ba9" providerId="ADAL" clId="{1763C1D4-7D16-41CF-9ABC-F2320EECA415}"/>
    <pc:docChg chg="undo custSel addSld delSld modSld sldOrd modMainMaster">
      <pc:chgData name="Mie Izaka（井坂美枝）" userId="a53cf879-8b1a-43e9-8282-804436d01ba9" providerId="ADAL" clId="{1763C1D4-7D16-41CF-9ABC-F2320EECA415}" dt="2026-02-09T08:02:22.270" v="3731" actId="20577"/>
      <pc:docMkLst>
        <pc:docMk/>
      </pc:docMkLst>
      <pc:sldChg chg="add">
        <pc:chgData name="Mie Izaka（井坂美枝）" userId="a53cf879-8b1a-43e9-8282-804436d01ba9" providerId="ADAL" clId="{1763C1D4-7D16-41CF-9ABC-F2320EECA415}" dt="2026-02-09T08:02:06.414" v="3719"/>
        <pc:sldMkLst>
          <pc:docMk/>
          <pc:sldMk cId="288228562" sldId="257"/>
        </pc:sldMkLst>
      </pc:sldChg>
      <pc:sldChg chg="addSp delSp modSp add mod">
        <pc:chgData name="Mie Izaka（井坂美枝）" userId="a53cf879-8b1a-43e9-8282-804436d01ba9" providerId="ADAL" clId="{1763C1D4-7D16-41CF-9ABC-F2320EECA415}" dt="2026-02-09T08:02:22.270" v="3731" actId="20577"/>
        <pc:sldMkLst>
          <pc:docMk/>
          <pc:sldMk cId="488110112" sldId="492"/>
        </pc:sldMkLst>
        <pc:spChg chg="add mod">
          <ac:chgData name="Mie Izaka（井坂美枝）" userId="a53cf879-8b1a-43e9-8282-804436d01ba9" providerId="ADAL" clId="{1763C1D4-7D16-41CF-9ABC-F2320EECA415}" dt="2026-02-09T08:02:11.274" v="3721" actId="20577"/>
          <ac:spMkLst>
            <pc:docMk/>
            <pc:sldMk cId="488110112" sldId="492"/>
            <ac:spMk id="3" creationId="{5803356C-6D8B-70B0-267B-834B8F3091F8}"/>
          </ac:spMkLst>
        </pc:spChg>
        <pc:spChg chg="mod">
          <ac:chgData name="Mie Izaka（井坂美枝）" userId="a53cf879-8b1a-43e9-8282-804436d01ba9" providerId="ADAL" clId="{1763C1D4-7D16-41CF-9ABC-F2320EECA415}" dt="2026-02-09T08:02:17.831" v="3727" actId="20577"/>
          <ac:spMkLst>
            <pc:docMk/>
            <pc:sldMk cId="488110112" sldId="492"/>
            <ac:spMk id="4" creationId="{CF1DB239-EA11-BF55-892D-1AE80BA1E0BE}"/>
          </ac:spMkLst>
        </pc:spChg>
        <pc:spChg chg="mod">
          <ac:chgData name="Mie Izaka（井坂美枝）" userId="a53cf879-8b1a-43e9-8282-804436d01ba9" providerId="ADAL" clId="{1763C1D4-7D16-41CF-9ABC-F2320EECA415}" dt="2026-02-09T08:02:20.102" v="3729" actId="20577"/>
          <ac:spMkLst>
            <pc:docMk/>
            <pc:sldMk cId="488110112" sldId="492"/>
            <ac:spMk id="5" creationId="{DA2DB659-1D51-E132-2D9C-7EB999423C24}"/>
          </ac:spMkLst>
        </pc:spChg>
        <pc:spChg chg="mod">
          <ac:chgData name="Mie Izaka（井坂美枝）" userId="a53cf879-8b1a-43e9-8282-804436d01ba9" providerId="ADAL" clId="{1763C1D4-7D16-41CF-9ABC-F2320EECA415}" dt="2026-02-09T08:02:22.270" v="3731" actId="20577"/>
          <ac:spMkLst>
            <pc:docMk/>
            <pc:sldMk cId="488110112" sldId="492"/>
            <ac:spMk id="6" creationId="{132CA45F-5319-1322-A529-9A370090113D}"/>
          </ac:spMkLst>
        </pc:spChg>
        <pc:spChg chg="add mod">
          <ac:chgData name="Mie Izaka（井坂美枝）" userId="a53cf879-8b1a-43e9-8282-804436d01ba9" providerId="ADAL" clId="{1763C1D4-7D16-41CF-9ABC-F2320EECA415}" dt="2026-02-09T08:02:13.876" v="3723" actId="20577"/>
          <ac:spMkLst>
            <pc:docMk/>
            <pc:sldMk cId="488110112" sldId="492"/>
            <ac:spMk id="7" creationId="{8AE846A5-697A-27F2-5DF0-50B1F0AA8306}"/>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F96742C6-D9FC-4B99-C49E-36107529FE87}"/>
              </a:ext>
            </a:extLst>
          </p:cNvPr>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a:extLst>
              <a:ext uri="{FF2B5EF4-FFF2-40B4-BE49-F238E27FC236}">
                <a16:creationId xmlns:a16="http://schemas.microsoft.com/office/drawing/2014/main" id="{4B4DC7E5-5AAB-AAF0-44BF-909C4022068F}"/>
              </a:ext>
            </a:extLst>
          </p:cNvPr>
          <p:cNvSpPr>
            <a:spLocks noGrp="1"/>
          </p:cNvSpPr>
          <p:nvPr>
            <p:ph type="dt" sz="quarter" idx="1"/>
          </p:nvPr>
        </p:nvSpPr>
        <p:spPr>
          <a:xfrm>
            <a:off x="3814763" y="0"/>
            <a:ext cx="2919412" cy="495300"/>
          </a:xfrm>
          <a:prstGeom prst="rect">
            <a:avLst/>
          </a:prstGeom>
        </p:spPr>
        <p:txBody>
          <a:bodyPr vert="horz" lIns="91440" tIns="45720" rIns="91440" bIns="45720" rtlCol="0"/>
          <a:lstStyle>
            <a:lvl1pPr algn="r">
              <a:defRPr sz="1200"/>
            </a:lvl1pPr>
          </a:lstStyle>
          <a:p>
            <a:fld id="{FF6E7AAB-B809-4A46-8841-5ED32808FB2D}" type="datetimeFigureOut">
              <a:rPr kumimoji="1" lang="ja-JP" altLang="en-US" smtClean="0"/>
              <a:t>2026/2/9</a:t>
            </a:fld>
            <a:endParaRPr kumimoji="1" lang="ja-JP" altLang="en-US"/>
          </a:p>
        </p:txBody>
      </p:sp>
      <p:sp>
        <p:nvSpPr>
          <p:cNvPr id="4" name="フッター プレースホルダー 3">
            <a:extLst>
              <a:ext uri="{FF2B5EF4-FFF2-40B4-BE49-F238E27FC236}">
                <a16:creationId xmlns:a16="http://schemas.microsoft.com/office/drawing/2014/main" id="{93AAE19D-97EC-8945-DFD3-D45F6E0E7795}"/>
              </a:ext>
            </a:extLst>
          </p:cNvPr>
          <p:cNvSpPr>
            <a:spLocks noGrp="1"/>
          </p:cNvSpPr>
          <p:nvPr>
            <p:ph type="ftr" sz="quarter" idx="2"/>
          </p:nvPr>
        </p:nvSpPr>
        <p:spPr>
          <a:xfrm>
            <a:off x="0" y="9371013"/>
            <a:ext cx="2919413" cy="495300"/>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a:extLst>
              <a:ext uri="{FF2B5EF4-FFF2-40B4-BE49-F238E27FC236}">
                <a16:creationId xmlns:a16="http://schemas.microsoft.com/office/drawing/2014/main" id="{21154740-4BE2-6AF8-D1E1-0EDF1280497C}"/>
              </a:ext>
            </a:extLst>
          </p:cNvPr>
          <p:cNvSpPr>
            <a:spLocks noGrp="1"/>
          </p:cNvSpPr>
          <p:nvPr>
            <p:ph type="sldNum" sz="quarter" idx="3"/>
          </p:nvPr>
        </p:nvSpPr>
        <p:spPr>
          <a:xfrm>
            <a:off x="3814763" y="9371013"/>
            <a:ext cx="2919412" cy="495300"/>
          </a:xfrm>
          <a:prstGeom prst="rect">
            <a:avLst/>
          </a:prstGeom>
        </p:spPr>
        <p:txBody>
          <a:bodyPr vert="horz" lIns="91440" tIns="45720" rIns="91440" bIns="45720" rtlCol="0" anchor="b"/>
          <a:lstStyle>
            <a:lvl1pPr algn="r">
              <a:defRPr sz="1200"/>
            </a:lvl1pPr>
          </a:lstStyle>
          <a:p>
            <a:fld id="{78FD1434-E95E-4CF4-95F2-0DEFB48A3671}" type="slidenum">
              <a:rPr kumimoji="1" lang="ja-JP" altLang="en-US" smtClean="0"/>
              <a:t>‹#›</a:t>
            </a:fld>
            <a:endParaRPr kumimoji="1" lang="ja-JP" altLang="en-US"/>
          </a:p>
        </p:txBody>
      </p:sp>
    </p:spTree>
    <p:extLst>
      <p:ext uri="{BB962C8B-B14F-4D97-AF65-F5344CB8AC3E}">
        <p14:creationId xmlns:p14="http://schemas.microsoft.com/office/powerpoint/2010/main" val="186707588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14763" y="0"/>
            <a:ext cx="2919412" cy="495300"/>
          </a:xfrm>
          <a:prstGeom prst="rect">
            <a:avLst/>
          </a:prstGeom>
        </p:spPr>
        <p:txBody>
          <a:bodyPr vert="horz" lIns="91440" tIns="45720" rIns="91440" bIns="45720" rtlCol="0"/>
          <a:lstStyle>
            <a:lvl1pPr algn="r">
              <a:defRPr sz="1200"/>
            </a:lvl1pPr>
          </a:lstStyle>
          <a:p>
            <a:fld id="{FDCD8B40-BCD0-453D-848B-5F9A6CB85488}" type="datetimeFigureOut">
              <a:rPr kumimoji="1" lang="ja-JP" altLang="en-US" smtClean="0"/>
              <a:t>2026/2/9</a:t>
            </a:fld>
            <a:endParaRPr kumimoji="1" lang="ja-JP" altLang="en-US"/>
          </a:p>
        </p:txBody>
      </p:sp>
      <p:sp>
        <p:nvSpPr>
          <p:cNvPr id="4" name="スライド イメージ プレースホルダー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a:defRPr sz="1200"/>
            </a:lvl1pPr>
          </a:lstStyle>
          <a:p>
            <a:fld id="{751649C9-D877-426F-AA03-1BFB4BF189B0}" type="slidenum">
              <a:rPr kumimoji="1" lang="ja-JP" altLang="en-US" smtClean="0"/>
              <a:t>‹#›</a:t>
            </a:fld>
            <a:endParaRPr kumimoji="1" lang="ja-JP" altLang="en-US"/>
          </a:p>
        </p:txBody>
      </p:sp>
    </p:spTree>
    <p:extLst>
      <p:ext uri="{BB962C8B-B14F-4D97-AF65-F5344CB8AC3E}">
        <p14:creationId xmlns:p14="http://schemas.microsoft.com/office/powerpoint/2010/main" val="348188459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751649C9-D877-426F-AA03-1BFB4BF189B0}" type="slidenum">
              <a:rPr kumimoji="1" lang="ja-JP" altLang="en-US" smtClean="0"/>
              <a:t>7</a:t>
            </a:fld>
            <a:endParaRPr kumimoji="1" lang="ja-JP" altLang="en-US"/>
          </a:p>
        </p:txBody>
      </p:sp>
    </p:spTree>
    <p:extLst>
      <p:ext uri="{BB962C8B-B14F-4D97-AF65-F5344CB8AC3E}">
        <p14:creationId xmlns:p14="http://schemas.microsoft.com/office/powerpoint/2010/main" val="39292624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5F6B22F-CC75-4B9F-8A68-8C37BFB58F0A}"/>
              </a:ext>
            </a:extLst>
          </p:cNvPr>
          <p:cNvSpPr>
            <a:spLocks noGrp="1"/>
          </p:cNvSpPr>
          <p:nvPr>
            <p:ph type="ctrTitle"/>
          </p:nvPr>
        </p:nvSpPr>
        <p:spPr>
          <a:xfrm>
            <a:off x="1524000" y="1122363"/>
            <a:ext cx="9144000" cy="2387600"/>
          </a:xfrm>
        </p:spPr>
        <p:txBody>
          <a:bodyPr anchor="b"/>
          <a:lstStyle>
            <a:lvl1pPr algn="ctr">
              <a:defRPr sz="6000" b="1"/>
            </a:lvl1pPr>
          </a:lstStyle>
          <a:p>
            <a:r>
              <a:rPr kumimoji="1" lang="ja-JP" altLang="en-US"/>
              <a:t>マスター タイトルの書式設定</a:t>
            </a:r>
          </a:p>
        </p:txBody>
      </p:sp>
      <p:sp>
        <p:nvSpPr>
          <p:cNvPr id="4" name="日付プレースホルダー 3">
            <a:extLst>
              <a:ext uri="{FF2B5EF4-FFF2-40B4-BE49-F238E27FC236}">
                <a16:creationId xmlns:a16="http://schemas.microsoft.com/office/drawing/2014/main" id="{31239CED-F808-4D8B-82C4-59C232FFA8DB}"/>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A267B19F-C23C-4208-A5D0-1D879A4E8559}"/>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639269C5-7A29-4860-9A71-442159EA5392}"/>
              </a:ext>
            </a:extLst>
          </p:cNvPr>
          <p:cNvSpPr>
            <a:spLocks noGrp="1"/>
          </p:cNvSpPr>
          <p:nvPr>
            <p:ph type="sldNum" sz="quarter" idx="12"/>
          </p:nvPr>
        </p:nvSpPr>
        <p:spPr/>
        <p:txBody>
          <a:bodyPr/>
          <a:lstStyle/>
          <a:p>
            <a:r>
              <a:rPr kumimoji="1" lang="ja-JP" altLang="en-US"/>
              <a:t>１</a:t>
            </a:r>
          </a:p>
        </p:txBody>
      </p:sp>
      <p:cxnSp>
        <p:nvCxnSpPr>
          <p:cNvPr id="7" name="直線コネクタ 6">
            <a:extLst>
              <a:ext uri="{FF2B5EF4-FFF2-40B4-BE49-F238E27FC236}">
                <a16:creationId xmlns:a16="http://schemas.microsoft.com/office/drawing/2014/main" id="{2848563A-6555-82B3-2066-E017A604CE81}"/>
              </a:ext>
            </a:extLst>
          </p:cNvPr>
          <p:cNvCxnSpPr>
            <a:cxnSpLocks/>
          </p:cNvCxnSpPr>
          <p:nvPr userDrawn="1"/>
        </p:nvCxnSpPr>
        <p:spPr>
          <a:xfrm>
            <a:off x="609600" y="3917498"/>
            <a:ext cx="10772775" cy="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971377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923FE76-1D6B-4656-A055-628152D96B13}"/>
              </a:ext>
            </a:extLst>
          </p:cNvPr>
          <p:cNvSpPr>
            <a:spLocks noGrp="1"/>
          </p:cNvSpPr>
          <p:nvPr>
            <p:ph type="title"/>
          </p:nvPr>
        </p:nvSpPr>
        <p:spPr/>
        <p:txBody>
          <a:bodyPr/>
          <a:lstStyle>
            <a:lvl1pPr algn="ctr">
              <a:defRPr b="1"/>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C517B9F-CBE3-4DA7-B0C4-7D26DE6AC645}"/>
              </a:ext>
            </a:extLst>
          </p:cNvPr>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54446A2D-8150-4AEE-BCD2-3A0654C324F7}"/>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D3BBCE0A-51C7-4D0D-BD27-6B5347121984}"/>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2F3FC7CD-EA2F-472C-8E3A-599B35A42897}"/>
              </a:ext>
            </a:extLst>
          </p:cNvPr>
          <p:cNvSpPr>
            <a:spLocks noGrp="1"/>
          </p:cNvSpPr>
          <p:nvPr>
            <p:ph type="sldNum" sz="quarter" idx="12"/>
          </p:nvPr>
        </p:nvSpPr>
        <p:spPr/>
        <p:txBody>
          <a:bodyPr/>
          <a:lstStyle/>
          <a:p>
            <a:fld id="{5CFB9FA4-A05F-48B0-95C3-5B7FD10539B7}" type="slidenum">
              <a:rPr kumimoji="1" lang="ja-JP" altLang="en-US" smtClean="0"/>
              <a:t>‹#›</a:t>
            </a:fld>
            <a:endParaRPr kumimoji="1" lang="ja-JP" altLang="en-US"/>
          </a:p>
        </p:txBody>
      </p:sp>
    </p:spTree>
    <p:extLst>
      <p:ext uri="{BB962C8B-B14F-4D97-AF65-F5344CB8AC3E}">
        <p14:creationId xmlns:p14="http://schemas.microsoft.com/office/powerpoint/2010/main" val="247774934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スクショ(4枚用)">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7" name="四角形: 角を丸くする 6">
            <a:extLst>
              <a:ext uri="{FF2B5EF4-FFF2-40B4-BE49-F238E27FC236}">
                <a16:creationId xmlns:a16="http://schemas.microsoft.com/office/drawing/2014/main" id="{42B077BE-69C6-9B44-8CCC-D0BFCA78AC0B}"/>
              </a:ext>
            </a:extLst>
          </p:cNvPr>
          <p:cNvSpPr/>
          <p:nvPr userDrawn="1"/>
        </p:nvSpPr>
        <p:spPr>
          <a:xfrm>
            <a:off x="627694" y="229805"/>
            <a:ext cx="10944225" cy="400403"/>
          </a:xfrm>
          <a:prstGeom prst="roundRect">
            <a:avLst>
              <a:gd name="adj" fmla="val 50000"/>
            </a:avLst>
          </a:prstGeom>
          <a:solidFill>
            <a:schemeClr val="accent5"/>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
        <p:nvSpPr>
          <p:cNvPr id="18" name="角丸四角形 59">
            <a:extLst>
              <a:ext uri="{FF2B5EF4-FFF2-40B4-BE49-F238E27FC236}">
                <a16:creationId xmlns:a16="http://schemas.microsoft.com/office/drawing/2014/main" id="{81259C77-64B4-EDF0-1B11-B06EA483CD72}"/>
              </a:ext>
            </a:extLst>
          </p:cNvPr>
          <p:cNvSpPr/>
          <p:nvPr userDrawn="1"/>
        </p:nvSpPr>
        <p:spPr>
          <a:xfrm>
            <a:off x="9506368"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0" name="角丸四角形 59">
            <a:extLst>
              <a:ext uri="{FF2B5EF4-FFF2-40B4-BE49-F238E27FC236}">
                <a16:creationId xmlns:a16="http://schemas.microsoft.com/office/drawing/2014/main" id="{E1C1760C-E72A-1A2E-EF79-9A75AD133286}"/>
              </a:ext>
            </a:extLst>
          </p:cNvPr>
          <p:cNvSpPr/>
          <p:nvPr userDrawn="1"/>
        </p:nvSpPr>
        <p:spPr>
          <a:xfrm>
            <a:off x="6545123"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1" name="角丸四角形 59">
            <a:extLst>
              <a:ext uri="{FF2B5EF4-FFF2-40B4-BE49-F238E27FC236}">
                <a16:creationId xmlns:a16="http://schemas.microsoft.com/office/drawing/2014/main" id="{8598C663-D8B8-01D1-1406-1EC1590F763D}"/>
              </a:ext>
            </a:extLst>
          </p:cNvPr>
          <p:cNvSpPr/>
          <p:nvPr userDrawn="1"/>
        </p:nvSpPr>
        <p:spPr>
          <a:xfrm>
            <a:off x="3585132"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二等辺三角形 15">
            <a:extLst>
              <a:ext uri="{FF2B5EF4-FFF2-40B4-BE49-F238E27FC236}">
                <a16:creationId xmlns:a16="http://schemas.microsoft.com/office/drawing/2014/main" id="{E18E3378-3438-63B0-4480-6A7C51E99330}"/>
              </a:ext>
            </a:extLst>
          </p:cNvPr>
          <p:cNvSpPr/>
          <p:nvPr userDrawn="1"/>
        </p:nvSpPr>
        <p:spPr>
          <a:xfrm rot="5400000">
            <a:off x="2877275" y="3152726"/>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二等辺三角形 16">
            <a:extLst>
              <a:ext uri="{FF2B5EF4-FFF2-40B4-BE49-F238E27FC236}">
                <a16:creationId xmlns:a16="http://schemas.microsoft.com/office/drawing/2014/main" id="{683424C9-54BE-6248-676D-D3D460335668}"/>
              </a:ext>
            </a:extLst>
          </p:cNvPr>
          <p:cNvSpPr/>
          <p:nvPr userDrawn="1"/>
        </p:nvSpPr>
        <p:spPr>
          <a:xfrm rot="5400000">
            <a:off x="5837271"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二等辺三角形 18">
            <a:extLst>
              <a:ext uri="{FF2B5EF4-FFF2-40B4-BE49-F238E27FC236}">
                <a16:creationId xmlns:a16="http://schemas.microsoft.com/office/drawing/2014/main" id="{A991504E-6B73-6104-D6F2-CFCE5972B9F4}"/>
              </a:ext>
            </a:extLst>
          </p:cNvPr>
          <p:cNvSpPr/>
          <p:nvPr userDrawn="1"/>
        </p:nvSpPr>
        <p:spPr>
          <a:xfrm rot="5400000">
            <a:off x="8797269"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213781062"/>
      </p:ext>
    </p:extLst>
  </p:cSld>
  <p:clrMapOvr>
    <a:masterClrMapping/>
  </p:clrMapOvr>
  <p:extLst>
    <p:ext uri="{DCECCB84-F9BA-43D5-87BE-67443E8EF086}">
      <p15:sldGuideLst xmlns:p15="http://schemas.microsoft.com/office/powerpoint/2012/main">
        <p15:guide id="3" orient="horz" pos="142" userDrawn="1">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userDrawn="1">
          <p15:clr>
            <a:srgbClr val="A4A3A4"/>
          </p15:clr>
        </p15:guide>
        <p15:guide id="10" pos="3840" userDrawn="1">
          <p15:clr>
            <a:srgbClr val="A4A3A4"/>
          </p15:clr>
        </p15:guide>
        <p15:guide id="11" pos="393">
          <p15:clr>
            <a:srgbClr val="547EBF"/>
          </p15:clr>
        </p15:guide>
        <p15:guide id="12" pos="7287">
          <p15:clr>
            <a:srgbClr val="547EBF"/>
          </p15:clr>
        </p15:guide>
        <p15:guide id="13" orient="horz" pos="2160" userDrawn="1">
          <p15:clr>
            <a:srgbClr val="A4A3A4"/>
          </p15:clr>
        </p15:guide>
        <p15:guide id="14" pos="4112" userDrawn="1">
          <p15:clr>
            <a:srgbClr val="9FCC3B"/>
          </p15:clr>
        </p15:guide>
        <p15:guide id="15" pos="2252" userDrawn="1">
          <p15:clr>
            <a:srgbClr val="9FCC3B"/>
          </p15:clr>
        </p15:guide>
        <p15:guide id="16" pos="5995" userDrawn="1">
          <p15:clr>
            <a:srgbClr val="9FCC3B"/>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スクショ(3枚用)">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7" name="四角形: 角を丸くする 6">
            <a:extLst>
              <a:ext uri="{FF2B5EF4-FFF2-40B4-BE49-F238E27FC236}">
                <a16:creationId xmlns:a16="http://schemas.microsoft.com/office/drawing/2014/main" id="{42B077BE-69C6-9B44-8CCC-D0BFCA78AC0B}"/>
              </a:ext>
            </a:extLst>
          </p:cNvPr>
          <p:cNvSpPr/>
          <p:nvPr userDrawn="1"/>
        </p:nvSpPr>
        <p:spPr>
          <a:xfrm>
            <a:off x="627694" y="229805"/>
            <a:ext cx="10944225" cy="400403"/>
          </a:xfrm>
          <a:prstGeom prst="roundRect">
            <a:avLst>
              <a:gd name="adj" fmla="val 50000"/>
            </a:avLst>
          </a:prstGeom>
          <a:solidFill>
            <a:schemeClr val="accent5"/>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
        <p:nvSpPr>
          <p:cNvPr id="20" name="角丸四角形 59">
            <a:extLst>
              <a:ext uri="{FF2B5EF4-FFF2-40B4-BE49-F238E27FC236}">
                <a16:creationId xmlns:a16="http://schemas.microsoft.com/office/drawing/2014/main" id="{E1C1760C-E72A-1A2E-EF79-9A75AD133286}"/>
              </a:ext>
            </a:extLst>
          </p:cNvPr>
          <p:cNvSpPr/>
          <p:nvPr userDrawn="1"/>
        </p:nvSpPr>
        <p:spPr>
          <a:xfrm>
            <a:off x="6545123"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1" name="角丸四角形 59">
            <a:extLst>
              <a:ext uri="{FF2B5EF4-FFF2-40B4-BE49-F238E27FC236}">
                <a16:creationId xmlns:a16="http://schemas.microsoft.com/office/drawing/2014/main" id="{8598C663-D8B8-01D1-1406-1EC1590F763D}"/>
              </a:ext>
            </a:extLst>
          </p:cNvPr>
          <p:cNvSpPr/>
          <p:nvPr userDrawn="1"/>
        </p:nvSpPr>
        <p:spPr>
          <a:xfrm>
            <a:off x="3585132"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二等辺三角形 15">
            <a:extLst>
              <a:ext uri="{FF2B5EF4-FFF2-40B4-BE49-F238E27FC236}">
                <a16:creationId xmlns:a16="http://schemas.microsoft.com/office/drawing/2014/main" id="{E18E3378-3438-63B0-4480-6A7C51E99330}"/>
              </a:ext>
            </a:extLst>
          </p:cNvPr>
          <p:cNvSpPr/>
          <p:nvPr userDrawn="1"/>
        </p:nvSpPr>
        <p:spPr>
          <a:xfrm rot="5400000">
            <a:off x="2877275" y="3152726"/>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二等辺三角形 16">
            <a:extLst>
              <a:ext uri="{FF2B5EF4-FFF2-40B4-BE49-F238E27FC236}">
                <a16:creationId xmlns:a16="http://schemas.microsoft.com/office/drawing/2014/main" id="{683424C9-54BE-6248-676D-D3D460335668}"/>
              </a:ext>
            </a:extLst>
          </p:cNvPr>
          <p:cNvSpPr/>
          <p:nvPr userDrawn="1"/>
        </p:nvSpPr>
        <p:spPr>
          <a:xfrm rot="5400000">
            <a:off x="5837271"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588623668"/>
      </p:ext>
    </p:extLst>
  </p:cSld>
  <p:clrMapOvr>
    <a:masterClrMapping/>
  </p:clrMapOvr>
  <p:extLst>
    <p:ext uri="{DCECCB84-F9BA-43D5-87BE-67443E8EF086}">
      <p15:sldGuideLst xmlns:p15="http://schemas.microsoft.com/office/powerpoint/2012/main">
        <p15:guide id="3" orient="horz" pos="142">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スクショ(2枚用)">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7" name="四角形: 角を丸くする 6">
            <a:extLst>
              <a:ext uri="{FF2B5EF4-FFF2-40B4-BE49-F238E27FC236}">
                <a16:creationId xmlns:a16="http://schemas.microsoft.com/office/drawing/2014/main" id="{42B077BE-69C6-9B44-8CCC-D0BFCA78AC0B}"/>
              </a:ext>
            </a:extLst>
          </p:cNvPr>
          <p:cNvSpPr/>
          <p:nvPr userDrawn="1"/>
        </p:nvSpPr>
        <p:spPr>
          <a:xfrm>
            <a:off x="627694" y="229805"/>
            <a:ext cx="10944225" cy="400403"/>
          </a:xfrm>
          <a:prstGeom prst="roundRect">
            <a:avLst>
              <a:gd name="adj" fmla="val 50000"/>
            </a:avLst>
          </a:prstGeom>
          <a:solidFill>
            <a:schemeClr val="accent5"/>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
        <p:nvSpPr>
          <p:cNvPr id="21" name="角丸四角形 59">
            <a:extLst>
              <a:ext uri="{FF2B5EF4-FFF2-40B4-BE49-F238E27FC236}">
                <a16:creationId xmlns:a16="http://schemas.microsoft.com/office/drawing/2014/main" id="{8598C663-D8B8-01D1-1406-1EC1590F763D}"/>
              </a:ext>
            </a:extLst>
          </p:cNvPr>
          <p:cNvSpPr/>
          <p:nvPr userDrawn="1"/>
        </p:nvSpPr>
        <p:spPr>
          <a:xfrm>
            <a:off x="3585132"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二等辺三角形 15">
            <a:extLst>
              <a:ext uri="{FF2B5EF4-FFF2-40B4-BE49-F238E27FC236}">
                <a16:creationId xmlns:a16="http://schemas.microsoft.com/office/drawing/2014/main" id="{E18E3378-3438-63B0-4480-6A7C51E99330}"/>
              </a:ext>
            </a:extLst>
          </p:cNvPr>
          <p:cNvSpPr/>
          <p:nvPr userDrawn="1"/>
        </p:nvSpPr>
        <p:spPr>
          <a:xfrm rot="5400000">
            <a:off x="2877275" y="3152726"/>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992377651"/>
      </p:ext>
    </p:extLst>
  </p:cSld>
  <p:clrMapOvr>
    <a:masterClrMapping/>
  </p:clrMapOvr>
  <p:extLst>
    <p:ext uri="{DCECCB84-F9BA-43D5-87BE-67443E8EF086}">
      <p15:sldGuideLst xmlns:p15="http://schemas.microsoft.com/office/powerpoint/2012/main">
        <p15:guide id="3" orient="horz" pos="142">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スクショ(4枚用) 初めの矢印なし">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7" name="四角形: 角を丸くする 6">
            <a:extLst>
              <a:ext uri="{FF2B5EF4-FFF2-40B4-BE49-F238E27FC236}">
                <a16:creationId xmlns:a16="http://schemas.microsoft.com/office/drawing/2014/main" id="{42B077BE-69C6-9B44-8CCC-D0BFCA78AC0B}"/>
              </a:ext>
            </a:extLst>
          </p:cNvPr>
          <p:cNvSpPr/>
          <p:nvPr userDrawn="1"/>
        </p:nvSpPr>
        <p:spPr>
          <a:xfrm>
            <a:off x="627694" y="229805"/>
            <a:ext cx="10944225" cy="400403"/>
          </a:xfrm>
          <a:prstGeom prst="roundRect">
            <a:avLst>
              <a:gd name="adj" fmla="val 50000"/>
            </a:avLst>
          </a:prstGeom>
          <a:solidFill>
            <a:schemeClr val="accent5"/>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
        <p:nvSpPr>
          <p:cNvPr id="18" name="角丸四角形 59">
            <a:extLst>
              <a:ext uri="{FF2B5EF4-FFF2-40B4-BE49-F238E27FC236}">
                <a16:creationId xmlns:a16="http://schemas.microsoft.com/office/drawing/2014/main" id="{81259C77-64B4-EDF0-1B11-B06EA483CD72}"/>
              </a:ext>
            </a:extLst>
          </p:cNvPr>
          <p:cNvSpPr/>
          <p:nvPr userDrawn="1"/>
        </p:nvSpPr>
        <p:spPr>
          <a:xfrm>
            <a:off x="9506368"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0" name="角丸四角形 59">
            <a:extLst>
              <a:ext uri="{FF2B5EF4-FFF2-40B4-BE49-F238E27FC236}">
                <a16:creationId xmlns:a16="http://schemas.microsoft.com/office/drawing/2014/main" id="{E1C1760C-E72A-1A2E-EF79-9A75AD133286}"/>
              </a:ext>
            </a:extLst>
          </p:cNvPr>
          <p:cNvSpPr/>
          <p:nvPr userDrawn="1"/>
        </p:nvSpPr>
        <p:spPr>
          <a:xfrm>
            <a:off x="6545123"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1" name="角丸四角形 59">
            <a:extLst>
              <a:ext uri="{FF2B5EF4-FFF2-40B4-BE49-F238E27FC236}">
                <a16:creationId xmlns:a16="http://schemas.microsoft.com/office/drawing/2014/main" id="{8598C663-D8B8-01D1-1406-1EC1590F763D}"/>
              </a:ext>
            </a:extLst>
          </p:cNvPr>
          <p:cNvSpPr/>
          <p:nvPr userDrawn="1"/>
        </p:nvSpPr>
        <p:spPr>
          <a:xfrm>
            <a:off x="3585132"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7" name="二等辺三角形 16">
            <a:extLst>
              <a:ext uri="{FF2B5EF4-FFF2-40B4-BE49-F238E27FC236}">
                <a16:creationId xmlns:a16="http://schemas.microsoft.com/office/drawing/2014/main" id="{683424C9-54BE-6248-676D-D3D460335668}"/>
              </a:ext>
            </a:extLst>
          </p:cNvPr>
          <p:cNvSpPr/>
          <p:nvPr userDrawn="1"/>
        </p:nvSpPr>
        <p:spPr>
          <a:xfrm rot="5400000">
            <a:off x="5837271"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二等辺三角形 18">
            <a:extLst>
              <a:ext uri="{FF2B5EF4-FFF2-40B4-BE49-F238E27FC236}">
                <a16:creationId xmlns:a16="http://schemas.microsoft.com/office/drawing/2014/main" id="{A991504E-6B73-6104-D6F2-CFCE5972B9F4}"/>
              </a:ext>
            </a:extLst>
          </p:cNvPr>
          <p:cNvSpPr/>
          <p:nvPr userDrawn="1"/>
        </p:nvSpPr>
        <p:spPr>
          <a:xfrm rot="5400000">
            <a:off x="8797269"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807702087"/>
      </p:ext>
    </p:extLst>
  </p:cSld>
  <p:clrMapOvr>
    <a:masterClrMapping/>
  </p:clrMapOvr>
  <p:extLst>
    <p:ext uri="{DCECCB84-F9BA-43D5-87BE-67443E8EF086}">
      <p15:sldGuideLst xmlns:p15="http://schemas.microsoft.com/office/powerpoint/2012/main">
        <p15:guide id="3" orient="horz" pos="142">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スクショ(4枚用)　矢印１つ">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7" name="四角形: 角を丸くする 6">
            <a:extLst>
              <a:ext uri="{FF2B5EF4-FFF2-40B4-BE49-F238E27FC236}">
                <a16:creationId xmlns:a16="http://schemas.microsoft.com/office/drawing/2014/main" id="{42B077BE-69C6-9B44-8CCC-D0BFCA78AC0B}"/>
              </a:ext>
            </a:extLst>
          </p:cNvPr>
          <p:cNvSpPr/>
          <p:nvPr userDrawn="1"/>
        </p:nvSpPr>
        <p:spPr>
          <a:xfrm>
            <a:off x="627694" y="229805"/>
            <a:ext cx="10944225" cy="400403"/>
          </a:xfrm>
          <a:prstGeom prst="roundRect">
            <a:avLst>
              <a:gd name="adj" fmla="val 50000"/>
            </a:avLst>
          </a:prstGeom>
          <a:solidFill>
            <a:schemeClr val="accent5"/>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
        <p:nvSpPr>
          <p:cNvPr id="18" name="角丸四角形 59">
            <a:extLst>
              <a:ext uri="{FF2B5EF4-FFF2-40B4-BE49-F238E27FC236}">
                <a16:creationId xmlns:a16="http://schemas.microsoft.com/office/drawing/2014/main" id="{81259C77-64B4-EDF0-1B11-B06EA483CD72}"/>
              </a:ext>
            </a:extLst>
          </p:cNvPr>
          <p:cNvSpPr/>
          <p:nvPr userDrawn="1"/>
        </p:nvSpPr>
        <p:spPr>
          <a:xfrm>
            <a:off x="9506368"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0" name="角丸四角形 59">
            <a:extLst>
              <a:ext uri="{FF2B5EF4-FFF2-40B4-BE49-F238E27FC236}">
                <a16:creationId xmlns:a16="http://schemas.microsoft.com/office/drawing/2014/main" id="{E1C1760C-E72A-1A2E-EF79-9A75AD133286}"/>
              </a:ext>
            </a:extLst>
          </p:cNvPr>
          <p:cNvSpPr/>
          <p:nvPr userDrawn="1"/>
        </p:nvSpPr>
        <p:spPr>
          <a:xfrm>
            <a:off x="6545123"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1" name="角丸四角形 59">
            <a:extLst>
              <a:ext uri="{FF2B5EF4-FFF2-40B4-BE49-F238E27FC236}">
                <a16:creationId xmlns:a16="http://schemas.microsoft.com/office/drawing/2014/main" id="{8598C663-D8B8-01D1-1406-1EC1590F763D}"/>
              </a:ext>
            </a:extLst>
          </p:cNvPr>
          <p:cNvSpPr/>
          <p:nvPr userDrawn="1"/>
        </p:nvSpPr>
        <p:spPr>
          <a:xfrm>
            <a:off x="3585132"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7" name="二等辺三角形 16">
            <a:extLst>
              <a:ext uri="{FF2B5EF4-FFF2-40B4-BE49-F238E27FC236}">
                <a16:creationId xmlns:a16="http://schemas.microsoft.com/office/drawing/2014/main" id="{683424C9-54BE-6248-676D-D3D460335668}"/>
              </a:ext>
            </a:extLst>
          </p:cNvPr>
          <p:cNvSpPr/>
          <p:nvPr userDrawn="1"/>
        </p:nvSpPr>
        <p:spPr>
          <a:xfrm rot="5400000">
            <a:off x="5837271"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457286271"/>
      </p:ext>
    </p:extLst>
  </p:cSld>
  <p:clrMapOvr>
    <a:masterClrMapping/>
  </p:clrMapOvr>
  <p:extLst>
    <p:ext uri="{DCECCB84-F9BA-43D5-87BE-67443E8EF086}">
      <p15:sldGuideLst xmlns:p15="http://schemas.microsoft.com/office/powerpoint/2012/main">
        <p15:guide id="3" orient="horz" pos="142">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スクショ(4枚用) 矢印最後だけ">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7" name="四角形: 角を丸くする 6">
            <a:extLst>
              <a:ext uri="{FF2B5EF4-FFF2-40B4-BE49-F238E27FC236}">
                <a16:creationId xmlns:a16="http://schemas.microsoft.com/office/drawing/2014/main" id="{42B077BE-69C6-9B44-8CCC-D0BFCA78AC0B}"/>
              </a:ext>
            </a:extLst>
          </p:cNvPr>
          <p:cNvSpPr/>
          <p:nvPr userDrawn="1"/>
        </p:nvSpPr>
        <p:spPr>
          <a:xfrm>
            <a:off x="627694" y="229805"/>
            <a:ext cx="10944225" cy="400403"/>
          </a:xfrm>
          <a:prstGeom prst="roundRect">
            <a:avLst>
              <a:gd name="adj" fmla="val 50000"/>
            </a:avLst>
          </a:prstGeom>
          <a:solidFill>
            <a:schemeClr val="accent5"/>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
        <p:nvSpPr>
          <p:cNvPr id="18" name="角丸四角形 59">
            <a:extLst>
              <a:ext uri="{FF2B5EF4-FFF2-40B4-BE49-F238E27FC236}">
                <a16:creationId xmlns:a16="http://schemas.microsoft.com/office/drawing/2014/main" id="{81259C77-64B4-EDF0-1B11-B06EA483CD72}"/>
              </a:ext>
            </a:extLst>
          </p:cNvPr>
          <p:cNvSpPr/>
          <p:nvPr userDrawn="1"/>
        </p:nvSpPr>
        <p:spPr>
          <a:xfrm>
            <a:off x="9506368"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0" name="角丸四角形 59">
            <a:extLst>
              <a:ext uri="{FF2B5EF4-FFF2-40B4-BE49-F238E27FC236}">
                <a16:creationId xmlns:a16="http://schemas.microsoft.com/office/drawing/2014/main" id="{E1C1760C-E72A-1A2E-EF79-9A75AD133286}"/>
              </a:ext>
            </a:extLst>
          </p:cNvPr>
          <p:cNvSpPr/>
          <p:nvPr userDrawn="1"/>
        </p:nvSpPr>
        <p:spPr>
          <a:xfrm>
            <a:off x="6545123"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1" name="角丸四角形 59">
            <a:extLst>
              <a:ext uri="{FF2B5EF4-FFF2-40B4-BE49-F238E27FC236}">
                <a16:creationId xmlns:a16="http://schemas.microsoft.com/office/drawing/2014/main" id="{8598C663-D8B8-01D1-1406-1EC1590F763D}"/>
              </a:ext>
            </a:extLst>
          </p:cNvPr>
          <p:cNvSpPr/>
          <p:nvPr userDrawn="1"/>
        </p:nvSpPr>
        <p:spPr>
          <a:xfrm>
            <a:off x="3585132"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9" name="二等辺三角形 18">
            <a:extLst>
              <a:ext uri="{FF2B5EF4-FFF2-40B4-BE49-F238E27FC236}">
                <a16:creationId xmlns:a16="http://schemas.microsoft.com/office/drawing/2014/main" id="{A991504E-6B73-6104-D6F2-CFCE5972B9F4}"/>
              </a:ext>
            </a:extLst>
          </p:cNvPr>
          <p:cNvSpPr/>
          <p:nvPr userDrawn="1"/>
        </p:nvSpPr>
        <p:spPr>
          <a:xfrm rot="5400000">
            <a:off x="8797269"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405838734"/>
      </p:ext>
    </p:extLst>
  </p:cSld>
  <p:clrMapOvr>
    <a:masterClrMapping/>
  </p:clrMapOvr>
  <p:extLst>
    <p:ext uri="{DCECCB84-F9BA-43D5-87BE-67443E8EF086}">
      <p15:sldGuideLst xmlns:p15="http://schemas.microsoft.com/office/powerpoint/2012/main">
        <p15:guide id="3" orient="horz" pos="142">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見出し枠のみ">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7" name="四角形: 角を丸くする 6">
            <a:extLst>
              <a:ext uri="{FF2B5EF4-FFF2-40B4-BE49-F238E27FC236}">
                <a16:creationId xmlns:a16="http://schemas.microsoft.com/office/drawing/2014/main" id="{42B077BE-69C6-9B44-8CCC-D0BFCA78AC0B}"/>
              </a:ext>
            </a:extLst>
          </p:cNvPr>
          <p:cNvSpPr/>
          <p:nvPr userDrawn="1"/>
        </p:nvSpPr>
        <p:spPr>
          <a:xfrm>
            <a:off x="627694" y="229805"/>
            <a:ext cx="10944225" cy="400403"/>
          </a:xfrm>
          <a:prstGeom prst="roundRect">
            <a:avLst>
              <a:gd name="adj" fmla="val 50000"/>
            </a:avLst>
          </a:prstGeom>
          <a:solidFill>
            <a:schemeClr val="accent5"/>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Tree>
    <p:extLst>
      <p:ext uri="{BB962C8B-B14F-4D97-AF65-F5344CB8AC3E}">
        <p14:creationId xmlns:p14="http://schemas.microsoft.com/office/powerpoint/2010/main" val="3218922810"/>
      </p:ext>
    </p:extLst>
  </p:cSld>
  <p:clrMapOvr>
    <a:masterClrMapping/>
  </p:clrMapOvr>
  <p:extLst>
    <p:ext uri="{DCECCB84-F9BA-43D5-87BE-67443E8EF086}">
      <p15:sldGuideLst xmlns:p15="http://schemas.microsoft.com/office/powerpoint/2012/main">
        <p15:guide id="3" orient="horz" pos="142">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FBAE40"/>
          </p15:clr>
        </p15:guide>
        <p15:guide id="11" pos="393">
          <p15:clr>
            <a:srgbClr val="547EBF"/>
          </p15:clr>
        </p15:guide>
        <p15:guide id="12" pos="7287">
          <p15:clr>
            <a:srgbClr val="547EBF"/>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白紙">
    <p:spTree>
      <p:nvGrpSpPr>
        <p:cNvPr id="1" name=""/>
        <p:cNvGrpSpPr/>
        <p:nvPr/>
      </p:nvGrpSpPr>
      <p:grpSpPr>
        <a:xfrm>
          <a:off x="0" y="0"/>
          <a:ext cx="0" cy="0"/>
          <a:chOff x="0" y="0"/>
          <a:chExt cx="0" cy="0"/>
        </a:xfrm>
      </p:grpSpPr>
      <p:sp>
        <p:nvSpPr>
          <p:cNvPr id="2" name="正方形/長方形 1">
            <a:extLst>
              <a:ext uri="{FF2B5EF4-FFF2-40B4-BE49-F238E27FC236}">
                <a16:creationId xmlns:a16="http://schemas.microsoft.com/office/drawing/2014/main" id="{250C2E94-E701-ED14-07D7-3F3E7758422C}"/>
              </a:ext>
            </a:extLst>
          </p:cNvPr>
          <p:cNvSpPr/>
          <p:nvPr userDrawn="1"/>
        </p:nvSpPr>
        <p:spPr>
          <a:xfrm>
            <a:off x="0" y="2871108"/>
            <a:ext cx="12192000" cy="1115784"/>
          </a:xfrm>
          <a:prstGeom prst="rect">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2400">
              <a:latin typeface="+mj-lt"/>
            </a:endParaRPr>
          </a:p>
        </p:txBody>
      </p:sp>
    </p:spTree>
    <p:extLst>
      <p:ext uri="{BB962C8B-B14F-4D97-AF65-F5344CB8AC3E}">
        <p14:creationId xmlns:p14="http://schemas.microsoft.com/office/powerpoint/2010/main" val="3886336279"/>
      </p:ext>
    </p:extLst>
  </p:cSld>
  <p:clrMapOvr>
    <a:masterClrMapping/>
  </p:clrMapOvr>
  <p:extLst>
    <p:ext uri="{DCECCB84-F9BA-43D5-87BE-67443E8EF086}">
      <p15:sldGuideLst xmlns:p15="http://schemas.microsoft.com/office/powerpoint/2012/main">
        <p15:guide id="3" orient="horz" pos="346">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247">
          <p15:clr>
            <a:srgbClr val="A4A3A4"/>
          </p15:clr>
        </p15:guide>
        <p15:guide id="10" pos="3840">
          <p15:clr>
            <a:srgbClr val="FBAE40"/>
          </p15:clr>
        </p15:guide>
        <p15:guide id="11" pos="393">
          <p15:clr>
            <a:srgbClr val="547EBF"/>
          </p15:clr>
        </p15:guide>
        <p15:guide id="12" pos="7287">
          <p15:clr>
            <a:srgbClr val="547EBF"/>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白紙">
    <p:spTree>
      <p:nvGrpSpPr>
        <p:cNvPr id="1" name=""/>
        <p:cNvGrpSpPr/>
        <p:nvPr/>
      </p:nvGrpSpPr>
      <p:grpSpPr>
        <a:xfrm>
          <a:off x="0" y="0"/>
          <a:ext cx="0" cy="0"/>
          <a:chOff x="0" y="0"/>
          <a:chExt cx="0" cy="0"/>
        </a:xfrm>
      </p:grpSpPr>
      <p:sp>
        <p:nvSpPr>
          <p:cNvPr id="2" name="正方形/長方形 1">
            <a:extLst>
              <a:ext uri="{FF2B5EF4-FFF2-40B4-BE49-F238E27FC236}">
                <a16:creationId xmlns:a16="http://schemas.microsoft.com/office/drawing/2014/main" id="{74DF1E4A-67AE-AB1E-3B95-37F8BB940D5C}"/>
              </a:ext>
            </a:extLst>
          </p:cNvPr>
          <p:cNvSpPr/>
          <p:nvPr userDrawn="1"/>
        </p:nvSpPr>
        <p:spPr>
          <a:xfrm>
            <a:off x="0" y="2871108"/>
            <a:ext cx="12192000" cy="1115784"/>
          </a:xfrm>
          <a:prstGeom prst="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2400">
              <a:latin typeface="+mj-lt"/>
            </a:endParaRPr>
          </a:p>
        </p:txBody>
      </p:sp>
    </p:spTree>
    <p:extLst>
      <p:ext uri="{BB962C8B-B14F-4D97-AF65-F5344CB8AC3E}">
        <p14:creationId xmlns:p14="http://schemas.microsoft.com/office/powerpoint/2010/main" val="3662737172"/>
      </p:ext>
    </p:extLst>
  </p:cSld>
  <p:clrMapOvr>
    <a:masterClrMapping/>
  </p:clrMapOvr>
  <p:extLst>
    <p:ext uri="{DCECCB84-F9BA-43D5-87BE-67443E8EF086}">
      <p15:sldGuideLst xmlns:p15="http://schemas.microsoft.com/office/powerpoint/2012/main">
        <p15:guide id="3" orient="horz" pos="346">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247">
          <p15:clr>
            <a:srgbClr val="A4A3A4"/>
          </p15:clr>
        </p15:guide>
        <p15:guide id="10" pos="3840">
          <p15:clr>
            <a:srgbClr val="FBAE40"/>
          </p15:clr>
        </p15:guide>
        <p15:guide id="11" pos="393">
          <p15:clr>
            <a:srgbClr val="547EBF"/>
          </p15:clr>
        </p15:guide>
        <p15:guide id="12" pos="7287">
          <p15:clr>
            <a:srgbClr val="547EBF"/>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スクショ(4枚用)">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7" name="四角形: 角を丸くする 6">
            <a:extLst>
              <a:ext uri="{FF2B5EF4-FFF2-40B4-BE49-F238E27FC236}">
                <a16:creationId xmlns:a16="http://schemas.microsoft.com/office/drawing/2014/main" id="{42B077BE-69C6-9B44-8CCC-D0BFCA78AC0B}"/>
              </a:ext>
            </a:extLst>
          </p:cNvPr>
          <p:cNvSpPr/>
          <p:nvPr userDrawn="1"/>
        </p:nvSpPr>
        <p:spPr>
          <a:xfrm>
            <a:off x="627694" y="376454"/>
            <a:ext cx="10944225" cy="400403"/>
          </a:xfrm>
          <a:prstGeom prst="roundRect">
            <a:avLst>
              <a:gd name="adj" fmla="val 50000"/>
            </a:avLst>
          </a:prstGeom>
          <a:solidFill>
            <a:schemeClr val="accent6"/>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
        <p:nvSpPr>
          <p:cNvPr id="18" name="角丸四角形 59">
            <a:extLst>
              <a:ext uri="{FF2B5EF4-FFF2-40B4-BE49-F238E27FC236}">
                <a16:creationId xmlns:a16="http://schemas.microsoft.com/office/drawing/2014/main" id="{81259C77-64B4-EDF0-1B11-B06EA483CD72}"/>
              </a:ext>
            </a:extLst>
          </p:cNvPr>
          <p:cNvSpPr/>
          <p:nvPr userDrawn="1"/>
        </p:nvSpPr>
        <p:spPr>
          <a:xfrm>
            <a:off x="9506368"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0" name="角丸四角形 59">
            <a:extLst>
              <a:ext uri="{FF2B5EF4-FFF2-40B4-BE49-F238E27FC236}">
                <a16:creationId xmlns:a16="http://schemas.microsoft.com/office/drawing/2014/main" id="{E1C1760C-E72A-1A2E-EF79-9A75AD133286}"/>
              </a:ext>
            </a:extLst>
          </p:cNvPr>
          <p:cNvSpPr/>
          <p:nvPr userDrawn="1"/>
        </p:nvSpPr>
        <p:spPr>
          <a:xfrm>
            <a:off x="6545123"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1" name="角丸四角形 59">
            <a:extLst>
              <a:ext uri="{FF2B5EF4-FFF2-40B4-BE49-F238E27FC236}">
                <a16:creationId xmlns:a16="http://schemas.microsoft.com/office/drawing/2014/main" id="{8598C663-D8B8-01D1-1406-1EC1590F763D}"/>
              </a:ext>
            </a:extLst>
          </p:cNvPr>
          <p:cNvSpPr/>
          <p:nvPr userDrawn="1"/>
        </p:nvSpPr>
        <p:spPr>
          <a:xfrm>
            <a:off x="3585132"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二等辺三角形 15">
            <a:extLst>
              <a:ext uri="{FF2B5EF4-FFF2-40B4-BE49-F238E27FC236}">
                <a16:creationId xmlns:a16="http://schemas.microsoft.com/office/drawing/2014/main" id="{E18E3378-3438-63B0-4480-6A7C51E99330}"/>
              </a:ext>
            </a:extLst>
          </p:cNvPr>
          <p:cNvSpPr/>
          <p:nvPr userDrawn="1"/>
        </p:nvSpPr>
        <p:spPr>
          <a:xfrm rot="5400000">
            <a:off x="2877275" y="3152726"/>
            <a:ext cx="517456" cy="331009"/>
          </a:xfrm>
          <a:prstGeom prst="triangle">
            <a:avLst/>
          </a:prstGeom>
          <a:solidFill>
            <a:schemeClr val="accent6">
              <a:lumMod val="40000"/>
              <a:lumOff val="60000"/>
            </a:schemeClr>
          </a:solid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二等辺三角形 16">
            <a:extLst>
              <a:ext uri="{FF2B5EF4-FFF2-40B4-BE49-F238E27FC236}">
                <a16:creationId xmlns:a16="http://schemas.microsoft.com/office/drawing/2014/main" id="{683424C9-54BE-6248-676D-D3D460335668}"/>
              </a:ext>
            </a:extLst>
          </p:cNvPr>
          <p:cNvSpPr/>
          <p:nvPr userDrawn="1"/>
        </p:nvSpPr>
        <p:spPr>
          <a:xfrm rot="5400000">
            <a:off x="5837271" y="3152727"/>
            <a:ext cx="517456" cy="331009"/>
          </a:xfrm>
          <a:prstGeom prst="triangle">
            <a:avLst/>
          </a:prstGeom>
          <a:solidFill>
            <a:schemeClr val="accent6">
              <a:lumMod val="40000"/>
              <a:lumOff val="60000"/>
            </a:schemeClr>
          </a:solid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二等辺三角形 18">
            <a:extLst>
              <a:ext uri="{FF2B5EF4-FFF2-40B4-BE49-F238E27FC236}">
                <a16:creationId xmlns:a16="http://schemas.microsoft.com/office/drawing/2014/main" id="{A991504E-6B73-6104-D6F2-CFCE5972B9F4}"/>
              </a:ext>
            </a:extLst>
          </p:cNvPr>
          <p:cNvSpPr/>
          <p:nvPr userDrawn="1"/>
        </p:nvSpPr>
        <p:spPr>
          <a:xfrm rot="5400000">
            <a:off x="8797269" y="3152727"/>
            <a:ext cx="517456" cy="331009"/>
          </a:xfrm>
          <a:prstGeom prst="triangle">
            <a:avLst/>
          </a:prstGeom>
          <a:solidFill>
            <a:schemeClr val="accent6">
              <a:lumMod val="40000"/>
              <a:lumOff val="60000"/>
            </a:schemeClr>
          </a:solid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381701335"/>
      </p:ext>
    </p:extLst>
  </p:cSld>
  <p:clrMapOvr>
    <a:masterClrMapping/>
  </p:clrMapOvr>
  <p:extLst>
    <p:ext uri="{DCECCB84-F9BA-43D5-87BE-67443E8EF086}">
      <p15:sldGuideLst xmlns:p15="http://schemas.microsoft.com/office/powerpoint/2012/main">
        <p15:guide id="3" orient="horz" pos="232" userDrawn="1">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スクショ(3枚用)">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20" name="角丸四角形 59">
            <a:extLst>
              <a:ext uri="{FF2B5EF4-FFF2-40B4-BE49-F238E27FC236}">
                <a16:creationId xmlns:a16="http://schemas.microsoft.com/office/drawing/2014/main" id="{E1C1760C-E72A-1A2E-EF79-9A75AD133286}"/>
              </a:ext>
            </a:extLst>
          </p:cNvPr>
          <p:cNvSpPr/>
          <p:nvPr userDrawn="1"/>
        </p:nvSpPr>
        <p:spPr>
          <a:xfrm>
            <a:off x="6545123"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1" name="角丸四角形 59">
            <a:extLst>
              <a:ext uri="{FF2B5EF4-FFF2-40B4-BE49-F238E27FC236}">
                <a16:creationId xmlns:a16="http://schemas.microsoft.com/office/drawing/2014/main" id="{8598C663-D8B8-01D1-1406-1EC1590F763D}"/>
              </a:ext>
            </a:extLst>
          </p:cNvPr>
          <p:cNvSpPr/>
          <p:nvPr userDrawn="1"/>
        </p:nvSpPr>
        <p:spPr>
          <a:xfrm>
            <a:off x="3585132"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二等辺三角形 15">
            <a:extLst>
              <a:ext uri="{FF2B5EF4-FFF2-40B4-BE49-F238E27FC236}">
                <a16:creationId xmlns:a16="http://schemas.microsoft.com/office/drawing/2014/main" id="{E18E3378-3438-63B0-4480-6A7C51E99330}"/>
              </a:ext>
            </a:extLst>
          </p:cNvPr>
          <p:cNvSpPr/>
          <p:nvPr userDrawn="1"/>
        </p:nvSpPr>
        <p:spPr>
          <a:xfrm rot="5400000">
            <a:off x="2877275" y="3152726"/>
            <a:ext cx="517456" cy="331009"/>
          </a:xfrm>
          <a:prstGeom prst="triangle">
            <a:avLst/>
          </a:prstGeom>
          <a:solidFill>
            <a:schemeClr val="accent6">
              <a:lumMod val="40000"/>
              <a:lumOff val="60000"/>
            </a:schemeClr>
          </a:solid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二等辺三角形 16">
            <a:extLst>
              <a:ext uri="{FF2B5EF4-FFF2-40B4-BE49-F238E27FC236}">
                <a16:creationId xmlns:a16="http://schemas.microsoft.com/office/drawing/2014/main" id="{683424C9-54BE-6248-676D-D3D460335668}"/>
              </a:ext>
            </a:extLst>
          </p:cNvPr>
          <p:cNvSpPr/>
          <p:nvPr userDrawn="1"/>
        </p:nvSpPr>
        <p:spPr>
          <a:xfrm rot="5400000">
            <a:off x="5837271" y="3152727"/>
            <a:ext cx="517456" cy="331009"/>
          </a:xfrm>
          <a:prstGeom prst="triangle">
            <a:avLst/>
          </a:prstGeom>
          <a:solidFill>
            <a:schemeClr val="accent6">
              <a:lumMod val="40000"/>
              <a:lumOff val="60000"/>
            </a:schemeClr>
          </a:solid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四角形: 角を丸くする 1">
            <a:extLst>
              <a:ext uri="{FF2B5EF4-FFF2-40B4-BE49-F238E27FC236}">
                <a16:creationId xmlns:a16="http://schemas.microsoft.com/office/drawing/2014/main" id="{DCB9F70D-B6AE-F51C-77AB-3338C04A7CAA}"/>
              </a:ext>
            </a:extLst>
          </p:cNvPr>
          <p:cNvSpPr/>
          <p:nvPr userDrawn="1"/>
        </p:nvSpPr>
        <p:spPr>
          <a:xfrm>
            <a:off x="627694" y="376454"/>
            <a:ext cx="10944225" cy="400403"/>
          </a:xfrm>
          <a:prstGeom prst="roundRect">
            <a:avLst>
              <a:gd name="adj" fmla="val 50000"/>
            </a:avLst>
          </a:prstGeom>
          <a:solidFill>
            <a:schemeClr val="accent6"/>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Tree>
    <p:extLst>
      <p:ext uri="{BB962C8B-B14F-4D97-AF65-F5344CB8AC3E}">
        <p14:creationId xmlns:p14="http://schemas.microsoft.com/office/powerpoint/2010/main" val="2117399730"/>
      </p:ext>
    </p:extLst>
  </p:cSld>
  <p:clrMapOvr>
    <a:masterClrMapping/>
  </p:clrMapOvr>
  <p:extLst>
    <p:ext uri="{DCECCB84-F9BA-43D5-87BE-67443E8EF086}">
      <p15:sldGuideLst xmlns:p15="http://schemas.microsoft.com/office/powerpoint/2012/main">
        <p15:guide id="3" orient="horz" pos="232" userDrawn="1">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スクショ(3枚用)">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21" name="角丸四角形 59">
            <a:extLst>
              <a:ext uri="{FF2B5EF4-FFF2-40B4-BE49-F238E27FC236}">
                <a16:creationId xmlns:a16="http://schemas.microsoft.com/office/drawing/2014/main" id="{8598C663-D8B8-01D1-1406-1EC1590F763D}"/>
              </a:ext>
            </a:extLst>
          </p:cNvPr>
          <p:cNvSpPr/>
          <p:nvPr userDrawn="1"/>
        </p:nvSpPr>
        <p:spPr>
          <a:xfrm>
            <a:off x="3585132"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二等辺三角形 15">
            <a:extLst>
              <a:ext uri="{FF2B5EF4-FFF2-40B4-BE49-F238E27FC236}">
                <a16:creationId xmlns:a16="http://schemas.microsoft.com/office/drawing/2014/main" id="{E18E3378-3438-63B0-4480-6A7C51E99330}"/>
              </a:ext>
            </a:extLst>
          </p:cNvPr>
          <p:cNvSpPr/>
          <p:nvPr userDrawn="1"/>
        </p:nvSpPr>
        <p:spPr>
          <a:xfrm rot="5400000">
            <a:off x="2877275" y="3152726"/>
            <a:ext cx="517456" cy="331009"/>
          </a:xfrm>
          <a:prstGeom prst="triangle">
            <a:avLst/>
          </a:prstGeom>
          <a:solidFill>
            <a:schemeClr val="accent6">
              <a:lumMod val="40000"/>
              <a:lumOff val="60000"/>
            </a:schemeClr>
          </a:solid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四角形: 角を丸くする 1">
            <a:extLst>
              <a:ext uri="{FF2B5EF4-FFF2-40B4-BE49-F238E27FC236}">
                <a16:creationId xmlns:a16="http://schemas.microsoft.com/office/drawing/2014/main" id="{1BAAD1FC-9F6E-3152-87B1-D5E24E5CBBED}"/>
              </a:ext>
            </a:extLst>
          </p:cNvPr>
          <p:cNvSpPr/>
          <p:nvPr userDrawn="1"/>
        </p:nvSpPr>
        <p:spPr>
          <a:xfrm>
            <a:off x="627694" y="376454"/>
            <a:ext cx="10944225" cy="400403"/>
          </a:xfrm>
          <a:prstGeom prst="roundRect">
            <a:avLst>
              <a:gd name="adj" fmla="val 50000"/>
            </a:avLst>
          </a:prstGeom>
          <a:solidFill>
            <a:schemeClr val="accent6"/>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Tree>
    <p:extLst>
      <p:ext uri="{BB962C8B-B14F-4D97-AF65-F5344CB8AC3E}">
        <p14:creationId xmlns:p14="http://schemas.microsoft.com/office/powerpoint/2010/main" val="3008285786"/>
      </p:ext>
    </p:extLst>
  </p:cSld>
  <p:clrMapOvr>
    <a:masterClrMapping/>
  </p:clrMapOvr>
  <p:extLst>
    <p:ext uri="{DCECCB84-F9BA-43D5-87BE-67443E8EF086}">
      <p15:sldGuideLst xmlns:p15="http://schemas.microsoft.com/office/powerpoint/2012/main">
        <p15:guide id="3" orient="horz" pos="232" userDrawn="1">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スクショ(3枚用)">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 name="四角形: 角を丸くする 1">
            <a:extLst>
              <a:ext uri="{FF2B5EF4-FFF2-40B4-BE49-F238E27FC236}">
                <a16:creationId xmlns:a16="http://schemas.microsoft.com/office/drawing/2014/main" id="{1F206431-50B3-6E00-87FA-9970021B351E}"/>
              </a:ext>
            </a:extLst>
          </p:cNvPr>
          <p:cNvSpPr/>
          <p:nvPr userDrawn="1"/>
        </p:nvSpPr>
        <p:spPr>
          <a:xfrm>
            <a:off x="627694" y="376454"/>
            <a:ext cx="10944225" cy="400403"/>
          </a:xfrm>
          <a:prstGeom prst="roundRect">
            <a:avLst>
              <a:gd name="adj" fmla="val 50000"/>
            </a:avLst>
          </a:prstGeom>
          <a:solidFill>
            <a:schemeClr val="accent6"/>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Tree>
    <p:extLst>
      <p:ext uri="{BB962C8B-B14F-4D97-AF65-F5344CB8AC3E}">
        <p14:creationId xmlns:p14="http://schemas.microsoft.com/office/powerpoint/2010/main" val="3588814420"/>
      </p:ext>
    </p:extLst>
  </p:cSld>
  <p:clrMapOvr>
    <a:masterClrMapping/>
  </p:clrMapOvr>
  <p:extLst>
    <p:ext uri="{DCECCB84-F9BA-43D5-87BE-67443E8EF086}">
      <p15:sldGuideLst xmlns:p15="http://schemas.microsoft.com/office/powerpoint/2012/main">
        <p15:guide id="3" orient="horz" pos="232" userDrawn="1">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スクショ(3枚用)">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2" name="四角形: 角を丸くする 1">
            <a:extLst>
              <a:ext uri="{FF2B5EF4-FFF2-40B4-BE49-F238E27FC236}">
                <a16:creationId xmlns:a16="http://schemas.microsoft.com/office/drawing/2014/main" id="{6A81E1B5-3598-366B-EEFC-A5467275CF87}"/>
              </a:ext>
            </a:extLst>
          </p:cNvPr>
          <p:cNvSpPr/>
          <p:nvPr userDrawn="1"/>
        </p:nvSpPr>
        <p:spPr>
          <a:xfrm>
            <a:off x="627694" y="371451"/>
            <a:ext cx="10944225" cy="400403"/>
          </a:xfrm>
          <a:prstGeom prst="roundRect">
            <a:avLst>
              <a:gd name="adj" fmla="val 50000"/>
            </a:avLst>
          </a:prstGeom>
          <a:solidFill>
            <a:schemeClr val="accent6"/>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Tree>
    <p:extLst>
      <p:ext uri="{BB962C8B-B14F-4D97-AF65-F5344CB8AC3E}">
        <p14:creationId xmlns:p14="http://schemas.microsoft.com/office/powerpoint/2010/main" val="2100636638"/>
      </p:ext>
    </p:extLst>
  </p:cSld>
  <p:clrMapOvr>
    <a:masterClrMapping/>
  </p:clrMapOvr>
  <p:extLst>
    <p:ext uri="{DCECCB84-F9BA-43D5-87BE-67443E8EF086}">
      <p15:sldGuideLst xmlns:p15="http://schemas.microsoft.com/office/powerpoint/2012/main">
        <p15:guide id="3" orient="horz" pos="232">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共通ルール">
    <p:spTree>
      <p:nvGrpSpPr>
        <p:cNvPr id="1" name=""/>
        <p:cNvGrpSpPr/>
        <p:nvPr/>
      </p:nvGrpSpPr>
      <p:grpSpPr>
        <a:xfrm>
          <a:off x="0" y="0"/>
          <a:ext cx="0" cy="0"/>
          <a:chOff x="0" y="0"/>
          <a:chExt cx="0" cy="0"/>
        </a:xfrm>
      </p:grpSpPr>
      <p:pic>
        <p:nvPicPr>
          <p:cNvPr id="10" name="図 9" descr="テキスト&#10;&#10;AI 生成コンテンツは間違っている可能性があります。">
            <a:extLst>
              <a:ext uri="{FF2B5EF4-FFF2-40B4-BE49-F238E27FC236}">
                <a16:creationId xmlns:a16="http://schemas.microsoft.com/office/drawing/2014/main" id="{D82589C8-6C48-3A0B-2B12-9AF438D9DF51}"/>
              </a:ext>
            </a:extLst>
          </p:cNvPr>
          <p:cNvPicPr>
            <a:picLocks noChangeAspect="1"/>
          </p:cNvPicPr>
          <p:nvPr userDrawn="1"/>
        </p:nvPicPr>
        <p:blipFill>
          <a:blip r:embed="rId2"/>
          <a:stretch>
            <a:fillRect/>
          </a:stretch>
        </p:blipFill>
        <p:spPr>
          <a:xfrm>
            <a:off x="2499433" y="4961167"/>
            <a:ext cx="1239838" cy="520963"/>
          </a:xfrm>
          <a:prstGeom prst="rect">
            <a:avLst/>
          </a:prstGeom>
        </p:spPr>
      </p:pic>
      <p:sp>
        <p:nvSpPr>
          <p:cNvPr id="11" name="Rectangle 8">
            <a:extLst>
              <a:ext uri="{FF2B5EF4-FFF2-40B4-BE49-F238E27FC236}">
                <a16:creationId xmlns:a16="http://schemas.microsoft.com/office/drawing/2014/main" id="{8839DE14-A1F2-2D3A-D5B6-5E6455E81BC7}"/>
              </a:ext>
            </a:extLst>
          </p:cNvPr>
          <p:cNvSpPr/>
          <p:nvPr userDrawn="1"/>
        </p:nvSpPr>
        <p:spPr bwMode="auto">
          <a:xfrm>
            <a:off x="4496107" y="3949669"/>
            <a:ext cx="1061505" cy="1243097"/>
          </a:xfrm>
          <a:prstGeom prst="rect">
            <a:avLst/>
          </a:prstGeom>
          <a:solidFill>
            <a:schemeClr val="bg2"/>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9p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400" b="0" i="0" u="none" strike="noStrike" kern="0" cap="none" spc="0" normalizeH="0" baseline="0" noProof="0">
              <a:ln>
                <a:noFill/>
              </a:ln>
              <a:solidFill>
                <a:sysClr val="windowText" lastClr="000000"/>
              </a:solidFill>
              <a:effectLst/>
              <a:uLnTx/>
              <a:uFillTx/>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テキスト ボックス 11">
            <a:extLst>
              <a:ext uri="{FF2B5EF4-FFF2-40B4-BE49-F238E27FC236}">
                <a16:creationId xmlns:a16="http://schemas.microsoft.com/office/drawing/2014/main" id="{5DB49E9D-B474-D71B-801D-2F632A3D9BBB}"/>
              </a:ext>
            </a:extLst>
          </p:cNvPr>
          <p:cNvSpPr txBox="1"/>
          <p:nvPr userDrawn="1"/>
        </p:nvSpPr>
        <p:spPr>
          <a:xfrm>
            <a:off x="4390831" y="3522807"/>
            <a:ext cx="1763624" cy="338554"/>
          </a:xfrm>
          <a:prstGeom prst="rect">
            <a:avLst/>
          </a:prstGeom>
          <a:noFill/>
        </p:spPr>
        <p:txBody>
          <a:bodyPr wrap="none" rtlCol="0">
            <a:spAutoFit/>
          </a:bodyPr>
          <a:lstStyle/>
          <a:p>
            <a:r>
              <a:rPr kumimoji="1" lang="en-US" altLang="ja-JP" sz="1600">
                <a:latin typeface="Meiryo UI" panose="020B0604030504040204" pitchFamily="50" charset="-128"/>
                <a:ea typeface="Meiryo UI" panose="020B0604030504040204" pitchFamily="50" charset="-128"/>
              </a:rPr>
              <a:t>【</a:t>
            </a:r>
            <a:r>
              <a:rPr kumimoji="1" lang="ja-JP" altLang="en-US" sz="1600">
                <a:latin typeface="Meiryo UI" panose="020B0604030504040204" pitchFamily="50" charset="-128"/>
                <a:ea typeface="Meiryo UI" panose="020B0604030504040204" pitchFamily="50" charset="-128"/>
              </a:rPr>
              <a:t>背景によく使う色</a:t>
            </a:r>
            <a:r>
              <a:rPr kumimoji="1" lang="en-US" altLang="ja-JP" sz="1600">
                <a:latin typeface="Meiryo UI" panose="020B0604030504040204" pitchFamily="50" charset="-128"/>
                <a:ea typeface="Meiryo UI" panose="020B0604030504040204" pitchFamily="50" charset="-128"/>
              </a:rPr>
              <a:t>】</a:t>
            </a:r>
            <a:endParaRPr kumimoji="1" lang="ja-JP" altLang="en-US" sz="1600">
              <a:latin typeface="Meiryo UI" panose="020B0604030504040204" pitchFamily="50" charset="-128"/>
              <a:ea typeface="Meiryo UI" panose="020B0604030504040204" pitchFamily="50" charset="-128"/>
            </a:endParaRPr>
          </a:p>
        </p:txBody>
      </p:sp>
      <p:sp>
        <p:nvSpPr>
          <p:cNvPr id="16" name="Google Shape;117;p2">
            <a:extLst>
              <a:ext uri="{FF2B5EF4-FFF2-40B4-BE49-F238E27FC236}">
                <a16:creationId xmlns:a16="http://schemas.microsoft.com/office/drawing/2014/main" id="{86F58CA5-B162-57C9-66F5-3EBDC22E6D28}"/>
              </a:ext>
            </a:extLst>
          </p:cNvPr>
          <p:cNvSpPr/>
          <p:nvPr userDrawn="1"/>
        </p:nvSpPr>
        <p:spPr>
          <a:xfrm>
            <a:off x="816056" y="6266502"/>
            <a:ext cx="1476646" cy="239475"/>
          </a:xfrm>
          <a:prstGeom prst="rect">
            <a:avLst/>
          </a:prstGeom>
          <a:ln>
            <a:headEnd type="none" w="sm" len="sm"/>
            <a:tailEnd type="none" w="sm" len="sm"/>
          </a:ln>
        </p:spPr>
        <p:style>
          <a:lnRef idx="1">
            <a:schemeClr val="accent3"/>
          </a:lnRef>
          <a:fillRef idx="2">
            <a:schemeClr val="accent3"/>
          </a:fillRef>
          <a:effectRef idx="1">
            <a:schemeClr val="accent3"/>
          </a:effectRef>
          <a:fontRef idx="minor">
            <a:schemeClr val="dk1"/>
          </a:fontRef>
        </p:style>
        <p:txBody>
          <a:bodyPr spcFirstLastPara="1" wrap="square" lIns="91425" tIns="45700" rIns="91425" bIns="45700" anchor="ctr" anchorCtr="0">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9pPr>
          </a:lstStyle>
          <a:p>
            <a:pPr algn="ctr" defTabSz="914400">
              <a:buClr>
                <a:srgbClr val="000000"/>
              </a:buClr>
              <a:defRPr/>
            </a:pPr>
            <a:r>
              <a:rPr kumimoji="0" lang="ja-JP" altLang="en-US" sz="1400" b="0" i="0" u="none" strike="noStrike" kern="0" cap="none" spc="0" normalizeH="0" baseline="0" noProof="0">
                <a:ln>
                  <a:noFill/>
                </a:ln>
                <a:solidFill>
                  <a:srgbClr val="000000"/>
                </a:solidFill>
                <a:effectLst/>
                <a:uLnTx/>
                <a:uFillTx/>
                <a:latin typeface="Meiryo UI"/>
                <a:ea typeface="Meiryo UI"/>
                <a:cs typeface="Arial"/>
                <a:sym typeface="Arial"/>
              </a:rPr>
              <a:t>アプリ画面</a:t>
            </a:r>
          </a:p>
        </p:txBody>
      </p:sp>
      <p:sp>
        <p:nvSpPr>
          <p:cNvPr id="27" name="二等辺三角形 26">
            <a:extLst>
              <a:ext uri="{FF2B5EF4-FFF2-40B4-BE49-F238E27FC236}">
                <a16:creationId xmlns:a16="http://schemas.microsoft.com/office/drawing/2014/main" id="{D3A656D1-FFB4-CED8-4E79-B185DDF88CE1}"/>
              </a:ext>
            </a:extLst>
          </p:cNvPr>
          <p:cNvSpPr/>
          <p:nvPr userDrawn="1"/>
        </p:nvSpPr>
        <p:spPr>
          <a:xfrm rot="5400000">
            <a:off x="1435877" y="5114435"/>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テキスト ボックス 27">
            <a:extLst>
              <a:ext uri="{FF2B5EF4-FFF2-40B4-BE49-F238E27FC236}">
                <a16:creationId xmlns:a16="http://schemas.microsoft.com/office/drawing/2014/main" id="{ECC0BA60-C4F1-D20F-6A2E-23A6419EB902}"/>
              </a:ext>
            </a:extLst>
          </p:cNvPr>
          <p:cNvSpPr txBox="1"/>
          <p:nvPr userDrawn="1"/>
        </p:nvSpPr>
        <p:spPr>
          <a:xfrm>
            <a:off x="262407" y="2142150"/>
            <a:ext cx="4866184" cy="338554"/>
          </a:xfrm>
          <a:prstGeom prst="rect">
            <a:avLst/>
          </a:prstGeom>
          <a:noFill/>
        </p:spPr>
        <p:txBody>
          <a:bodyPr wrap="square" rtlCol="0">
            <a:spAutoFit/>
          </a:bodyPr>
          <a:lstStyle/>
          <a:p>
            <a:r>
              <a:rPr kumimoji="1" lang="ja-JP" altLang="en-US" sz="1600">
                <a:latin typeface="Meiryo UI" panose="020B0604030504040204" pitchFamily="50" charset="-128"/>
                <a:ea typeface="Meiryo UI" panose="020B0604030504040204" pitchFamily="50" charset="-128"/>
              </a:rPr>
              <a:t>基本なし。コピペするときは、グループ化しているので注意</a:t>
            </a:r>
          </a:p>
        </p:txBody>
      </p:sp>
      <p:sp>
        <p:nvSpPr>
          <p:cNvPr id="32" name="Rectangle 8">
            <a:extLst>
              <a:ext uri="{FF2B5EF4-FFF2-40B4-BE49-F238E27FC236}">
                <a16:creationId xmlns:a16="http://schemas.microsoft.com/office/drawing/2014/main" id="{9B5B6AD1-B785-DBCF-CE8B-08EA179C31E6}"/>
              </a:ext>
            </a:extLst>
          </p:cNvPr>
          <p:cNvSpPr/>
          <p:nvPr userDrawn="1"/>
        </p:nvSpPr>
        <p:spPr bwMode="auto">
          <a:xfrm>
            <a:off x="4492030" y="5884563"/>
            <a:ext cx="1395298" cy="813448"/>
          </a:xfrm>
          <a:prstGeom prst="borderCallout1">
            <a:avLst>
              <a:gd name="adj1" fmla="val 43595"/>
              <a:gd name="adj2" fmla="val 217"/>
              <a:gd name="adj3" fmla="val 30825"/>
              <a:gd name="adj4" fmla="val -20501"/>
            </a:avLst>
          </a:prstGeom>
          <a:solidFill>
            <a:schemeClr val="accent1">
              <a:lumMod val="20000"/>
              <a:lumOff val="80000"/>
            </a:schemeClr>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9pPr>
          </a:lstStyle>
          <a:p>
            <a:pPr>
              <a:buClr>
                <a:srgbClr val="000000"/>
              </a:buClr>
            </a:pPr>
            <a:endParaRPr lang="en-US" sz="1400" kern="0">
              <a:solidFill>
                <a:schemeClr val="tx1"/>
              </a:solidFill>
              <a:latin typeface="Meiryo UI" panose="020B0604030504040204" pitchFamily="50" charset="-128"/>
              <a:ea typeface="Meiryo UI" panose="020B0604030504040204" pitchFamily="50" charset="-128"/>
              <a:cs typeface="Arial"/>
            </a:endParaRPr>
          </a:p>
        </p:txBody>
      </p:sp>
      <p:pic>
        <p:nvPicPr>
          <p:cNvPr id="35" name="図 34">
            <a:extLst>
              <a:ext uri="{FF2B5EF4-FFF2-40B4-BE49-F238E27FC236}">
                <a16:creationId xmlns:a16="http://schemas.microsoft.com/office/drawing/2014/main" id="{D536D0B4-A681-D8D4-A1DC-9CD9D472BCF6}"/>
              </a:ext>
            </a:extLst>
          </p:cNvPr>
          <p:cNvPicPr>
            <a:picLocks noChangeAspect="1"/>
          </p:cNvPicPr>
          <p:nvPr userDrawn="1"/>
        </p:nvPicPr>
        <p:blipFill>
          <a:blip r:embed="rId3"/>
          <a:stretch>
            <a:fillRect/>
          </a:stretch>
        </p:blipFill>
        <p:spPr>
          <a:xfrm>
            <a:off x="806167" y="4541531"/>
            <a:ext cx="1082264" cy="326258"/>
          </a:xfrm>
          <a:prstGeom prst="rect">
            <a:avLst/>
          </a:prstGeom>
        </p:spPr>
      </p:pic>
      <p:pic>
        <p:nvPicPr>
          <p:cNvPr id="37" name="図 36">
            <a:extLst>
              <a:ext uri="{FF2B5EF4-FFF2-40B4-BE49-F238E27FC236}">
                <a16:creationId xmlns:a16="http://schemas.microsoft.com/office/drawing/2014/main" id="{E7BBC123-8270-D831-8214-7F63BD2305D9}"/>
              </a:ext>
            </a:extLst>
          </p:cNvPr>
          <p:cNvPicPr>
            <a:picLocks noChangeAspect="1"/>
          </p:cNvPicPr>
          <p:nvPr userDrawn="1"/>
        </p:nvPicPr>
        <p:blipFill>
          <a:blip r:embed="rId4"/>
          <a:stretch>
            <a:fillRect/>
          </a:stretch>
        </p:blipFill>
        <p:spPr>
          <a:xfrm>
            <a:off x="816056" y="4093747"/>
            <a:ext cx="1511840" cy="417979"/>
          </a:xfrm>
          <a:prstGeom prst="rect">
            <a:avLst/>
          </a:prstGeom>
        </p:spPr>
      </p:pic>
      <p:sp>
        <p:nvSpPr>
          <p:cNvPr id="53" name="テキスト ボックス 52">
            <a:extLst>
              <a:ext uri="{FF2B5EF4-FFF2-40B4-BE49-F238E27FC236}">
                <a16:creationId xmlns:a16="http://schemas.microsoft.com/office/drawing/2014/main" id="{717038A2-D2D0-A529-5A04-6E005E0F4C16}"/>
              </a:ext>
            </a:extLst>
          </p:cNvPr>
          <p:cNvSpPr txBox="1"/>
          <p:nvPr userDrawn="1"/>
        </p:nvSpPr>
        <p:spPr>
          <a:xfrm>
            <a:off x="4456950" y="5369391"/>
            <a:ext cx="1061509" cy="338554"/>
          </a:xfrm>
          <a:prstGeom prst="rect">
            <a:avLst/>
          </a:prstGeom>
          <a:noFill/>
        </p:spPr>
        <p:txBody>
          <a:bodyPr wrap="none" rtlCol="0">
            <a:spAutoFit/>
          </a:bodyPr>
          <a:lstStyle/>
          <a:p>
            <a:r>
              <a:rPr kumimoji="1" lang="en-US" altLang="ja-JP" sz="1600">
                <a:latin typeface="Meiryo UI" panose="020B0604030504040204" pitchFamily="50" charset="-128"/>
                <a:ea typeface="Meiryo UI" panose="020B0604030504040204" pitchFamily="50" charset="-128"/>
              </a:rPr>
              <a:t>【</a:t>
            </a:r>
            <a:r>
              <a:rPr kumimoji="1" lang="ja-JP" altLang="en-US" sz="1600">
                <a:latin typeface="Meiryo UI" panose="020B0604030504040204" pitchFamily="50" charset="-128"/>
                <a:ea typeface="Meiryo UI" panose="020B0604030504040204" pitchFamily="50" charset="-128"/>
              </a:rPr>
              <a:t>吹きだし</a:t>
            </a:r>
            <a:r>
              <a:rPr kumimoji="1" lang="en-US" altLang="ja-JP" sz="1600">
                <a:latin typeface="Meiryo UI" panose="020B0604030504040204" pitchFamily="50" charset="-128"/>
                <a:ea typeface="Meiryo UI" panose="020B0604030504040204" pitchFamily="50" charset="-128"/>
              </a:rPr>
              <a:t>】</a:t>
            </a:r>
            <a:endParaRPr kumimoji="1" lang="ja-JP" altLang="en-US" sz="1600">
              <a:latin typeface="Meiryo UI" panose="020B0604030504040204" pitchFamily="50" charset="-128"/>
              <a:ea typeface="Meiryo UI" panose="020B0604030504040204" pitchFamily="50" charset="-128"/>
            </a:endParaRPr>
          </a:p>
        </p:txBody>
      </p:sp>
      <p:sp>
        <p:nvSpPr>
          <p:cNvPr id="2" name="テキスト ボックス 1">
            <a:extLst>
              <a:ext uri="{FF2B5EF4-FFF2-40B4-BE49-F238E27FC236}">
                <a16:creationId xmlns:a16="http://schemas.microsoft.com/office/drawing/2014/main" id="{78C79A1C-FD72-045F-3DE1-659FE16A1C8B}"/>
              </a:ext>
            </a:extLst>
          </p:cNvPr>
          <p:cNvSpPr txBox="1"/>
          <p:nvPr userDrawn="1"/>
        </p:nvSpPr>
        <p:spPr>
          <a:xfrm>
            <a:off x="182828" y="705320"/>
            <a:ext cx="5469767"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600" b="0">
                <a:latin typeface="Meiryo UI" panose="020B0604030504040204" pitchFamily="50" charset="-128"/>
                <a:ea typeface="Meiryo UI" panose="020B0604030504040204" pitchFamily="50" charset="-128"/>
              </a:rPr>
              <a:t>1.</a:t>
            </a:r>
            <a:r>
              <a:rPr kumimoji="1" lang="ja-JP" altLang="en-US" sz="1600" b="0">
                <a:latin typeface="Meiryo UI" panose="020B0604030504040204" pitchFamily="50" charset="-128"/>
                <a:ea typeface="Meiryo UI" panose="020B0604030504040204" pitchFamily="50" charset="-128"/>
              </a:rPr>
              <a:t>確認事項や残したいメモは、</a:t>
            </a:r>
            <a:r>
              <a:rPr lang="ja-JP" altLang="en-US" sz="1600">
                <a:latin typeface="Meiryo UI" panose="020B0604030504040204" pitchFamily="50" charset="-128"/>
                <a:ea typeface="Meiryo UI" panose="020B0604030504040204" pitchFamily="50" charset="-128"/>
              </a:rPr>
              <a:t>校閲＞新しいコメントから入力する</a:t>
            </a:r>
            <a:endParaRPr lang="en-US" altLang="ja-JP" sz="1600">
              <a:latin typeface="Meiryo UI" panose="020B0604030504040204" pitchFamily="50" charset="-128"/>
              <a:ea typeface="Meiryo UI" panose="020B0604030504040204" pitchFamily="50"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1600">
                <a:latin typeface="Meiryo UI" panose="020B0604030504040204" pitchFamily="50" charset="-128"/>
                <a:ea typeface="Meiryo UI" panose="020B0604030504040204" pitchFamily="50" charset="-128"/>
              </a:rPr>
              <a:t>2.</a:t>
            </a:r>
            <a:r>
              <a:rPr lang="ja-JP" altLang="en-US" sz="1600">
                <a:latin typeface="Meiryo UI" panose="020B0604030504040204" pitchFamily="50" charset="-128"/>
                <a:ea typeface="Meiryo UI" panose="020B0604030504040204" pitchFamily="50" charset="-128"/>
              </a:rPr>
              <a:t>スクショ画像は比率を変えない→端っこから斜めに縮小</a:t>
            </a:r>
            <a:r>
              <a:rPr lang="en-US" altLang="ja-JP" sz="1600">
                <a:latin typeface="Meiryo UI" panose="020B0604030504040204" pitchFamily="50" charset="-128"/>
                <a:ea typeface="Meiryo UI" panose="020B0604030504040204" pitchFamily="50" charset="-128"/>
              </a:rPr>
              <a:t>/</a:t>
            </a:r>
            <a:r>
              <a:rPr lang="ja-JP" altLang="en-US" sz="1600">
                <a:latin typeface="Meiryo UI" panose="020B0604030504040204" pitchFamily="50" charset="-128"/>
                <a:ea typeface="Meiryo UI" panose="020B0604030504040204" pitchFamily="50" charset="-128"/>
              </a:rPr>
              <a:t>拡大！</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1600">
                <a:latin typeface="Meiryo UI" panose="020B0604030504040204" pitchFamily="50" charset="-128"/>
                <a:ea typeface="Meiryo UI" panose="020B0604030504040204" pitchFamily="50" charset="-128"/>
              </a:rPr>
              <a:t>3.</a:t>
            </a:r>
            <a:r>
              <a:rPr lang="ja-JP" altLang="en-US" sz="1600">
                <a:latin typeface="Meiryo UI" panose="020B0604030504040204" pitchFamily="50" charset="-128"/>
                <a:ea typeface="Meiryo UI" panose="020B0604030504040204" pitchFamily="50" charset="-128"/>
              </a:rPr>
              <a:t>利用者が見る資料　</a:t>
            </a:r>
            <a:r>
              <a:rPr lang="en-US" altLang="ja-JP" sz="1600">
                <a:latin typeface="Meiryo UI" panose="020B0604030504040204" pitchFamily="50" charset="-128"/>
                <a:ea typeface="Meiryo UI" panose="020B0604030504040204" pitchFamily="50" charset="-128"/>
              </a:rPr>
              <a:t>※</a:t>
            </a:r>
            <a:r>
              <a:rPr lang="ja-JP" altLang="en-US" sz="1600">
                <a:latin typeface="Meiryo UI" panose="020B0604030504040204" pitchFamily="50" charset="-128"/>
                <a:ea typeface="Meiryo UI" panose="020B0604030504040204" pitchFamily="50" charset="-128"/>
              </a:rPr>
              <a:t>自治体</a:t>
            </a:r>
            <a:r>
              <a:rPr lang="en-US" altLang="ja-JP" sz="1600">
                <a:latin typeface="Meiryo UI" panose="020B0604030504040204" pitchFamily="50" charset="-128"/>
                <a:ea typeface="Meiryo UI" panose="020B0604030504040204" pitchFamily="50" charset="-128"/>
              </a:rPr>
              <a:t>HP</a:t>
            </a:r>
            <a:r>
              <a:rPr lang="ja-JP" altLang="en-US" sz="1600">
                <a:latin typeface="Meiryo UI" panose="020B0604030504040204" pitchFamily="50" charset="-128"/>
                <a:ea typeface="Meiryo UI" panose="020B0604030504040204" pitchFamily="50" charset="-128"/>
              </a:rPr>
              <a:t>に掲載される可能性あり</a:t>
            </a:r>
          </a:p>
        </p:txBody>
      </p:sp>
      <p:sp>
        <p:nvSpPr>
          <p:cNvPr id="40" name="テキスト ボックス 39">
            <a:extLst>
              <a:ext uri="{FF2B5EF4-FFF2-40B4-BE49-F238E27FC236}">
                <a16:creationId xmlns:a16="http://schemas.microsoft.com/office/drawing/2014/main" id="{DEA4836C-A4F5-D758-1BB2-541E0552294F}"/>
              </a:ext>
            </a:extLst>
          </p:cNvPr>
          <p:cNvSpPr txBox="1"/>
          <p:nvPr userDrawn="1"/>
        </p:nvSpPr>
        <p:spPr>
          <a:xfrm>
            <a:off x="6428540" y="744123"/>
            <a:ext cx="5206412" cy="338554"/>
          </a:xfrm>
          <a:prstGeom prst="rect">
            <a:avLst/>
          </a:prstGeom>
          <a:noFill/>
        </p:spPr>
        <p:txBody>
          <a:bodyPr wrap="square">
            <a:spAutoFit/>
          </a:bodyPr>
          <a:lstStyle/>
          <a:p>
            <a:r>
              <a:rPr lang="ja-JP" altLang="en-US" sz="1600">
                <a:latin typeface="Meiryo UI" panose="020B0604030504040204" pitchFamily="50" charset="-128"/>
                <a:ea typeface="Meiryo UI" panose="020B0604030504040204" pitchFamily="50" charset="-128"/>
              </a:rPr>
              <a:t>・選択する項目は赤字にする（例）</a:t>
            </a:r>
            <a:r>
              <a:rPr lang="ja-JP" altLang="en-US" sz="1600">
                <a:solidFill>
                  <a:srgbClr val="FF0000"/>
                </a:solidFill>
                <a:latin typeface="Meiryo UI" panose="020B0604030504040204" pitchFamily="50" charset="-128"/>
                <a:ea typeface="Meiryo UI" panose="020B0604030504040204" pitchFamily="50" charset="-128"/>
              </a:rPr>
              <a:t>「同意する」</a:t>
            </a:r>
            <a:r>
              <a:rPr lang="ja-JP" altLang="en-US" sz="1600">
                <a:latin typeface="Meiryo UI" panose="020B0604030504040204" pitchFamily="50" charset="-128"/>
                <a:ea typeface="Meiryo UI" panose="020B0604030504040204" pitchFamily="50" charset="-128"/>
              </a:rPr>
              <a:t>を押す</a:t>
            </a:r>
            <a:endParaRPr lang="en-US" altLang="ja-JP" sz="1600">
              <a:latin typeface="Meiryo UI" panose="020B0604030504040204" pitchFamily="50" charset="-128"/>
              <a:ea typeface="Meiryo UI" panose="020B0604030504040204" pitchFamily="50" charset="-128"/>
            </a:endParaRPr>
          </a:p>
        </p:txBody>
      </p:sp>
      <p:sp>
        <p:nvSpPr>
          <p:cNvPr id="29" name="テキスト ボックス 28">
            <a:extLst>
              <a:ext uri="{FF2B5EF4-FFF2-40B4-BE49-F238E27FC236}">
                <a16:creationId xmlns:a16="http://schemas.microsoft.com/office/drawing/2014/main" id="{E0FFC0DA-6D1A-F781-6E94-4A035FB25FF0}"/>
              </a:ext>
            </a:extLst>
          </p:cNvPr>
          <p:cNvSpPr txBox="1"/>
          <p:nvPr userDrawn="1"/>
        </p:nvSpPr>
        <p:spPr>
          <a:xfrm>
            <a:off x="2346187" y="3708068"/>
            <a:ext cx="326920" cy="523220"/>
          </a:xfrm>
          <a:prstGeom prst="rect">
            <a:avLst/>
          </a:prstGeom>
          <a:noFill/>
        </p:spPr>
        <p:txBody>
          <a:bodyPr wrap="square" rtlCol="0">
            <a:spAutoFit/>
          </a:bodyPr>
          <a:lstStyle/>
          <a:p>
            <a:pPr defTabSz="903082"/>
            <a:r>
              <a:rPr kumimoji="1" lang="ja-JP" altLang="en-US" sz="2800" b="1">
                <a:solidFill>
                  <a:schemeClr val="accent5"/>
                </a:solidFill>
                <a:effectLst>
                  <a:glow rad="127000">
                    <a:prstClr val="white"/>
                  </a:glow>
                </a:effectLst>
                <a:latin typeface="Calibri" panose="020F0502020204030204" pitchFamily="34" charset="0"/>
                <a:ea typeface="メイリオ" panose="020B0604030504040204" pitchFamily="50" charset="-128"/>
                <a:cs typeface="Calibri" panose="020F0502020204030204" pitchFamily="34" charset="0"/>
              </a:rPr>
              <a:t>１</a:t>
            </a:r>
          </a:p>
        </p:txBody>
      </p:sp>
      <p:sp>
        <p:nvSpPr>
          <p:cNvPr id="36" name="テキスト ボックス 35">
            <a:extLst>
              <a:ext uri="{FF2B5EF4-FFF2-40B4-BE49-F238E27FC236}">
                <a16:creationId xmlns:a16="http://schemas.microsoft.com/office/drawing/2014/main" id="{2C6C80B7-5A47-CB59-B9DE-0F2FA70A170E}"/>
              </a:ext>
            </a:extLst>
          </p:cNvPr>
          <p:cNvSpPr txBox="1"/>
          <p:nvPr userDrawn="1"/>
        </p:nvSpPr>
        <p:spPr>
          <a:xfrm>
            <a:off x="2876926" y="3708068"/>
            <a:ext cx="326920" cy="523220"/>
          </a:xfrm>
          <a:prstGeom prst="rect">
            <a:avLst/>
          </a:prstGeom>
          <a:noFill/>
        </p:spPr>
        <p:txBody>
          <a:bodyPr wrap="square" rtlCol="0">
            <a:spAutoFit/>
          </a:bodyPr>
          <a:lstStyle/>
          <a:p>
            <a:pPr defTabSz="903082"/>
            <a:r>
              <a:rPr kumimoji="1" lang="ja-JP" altLang="en-US" sz="2800" b="1">
                <a:solidFill>
                  <a:schemeClr val="accent5"/>
                </a:solidFill>
                <a:effectLst>
                  <a:glow rad="127000">
                    <a:prstClr val="white"/>
                  </a:glow>
                </a:effectLst>
                <a:latin typeface="Calibri" panose="020F0502020204030204" pitchFamily="34" charset="0"/>
                <a:ea typeface="メイリオ" panose="020B0604030504040204" pitchFamily="50" charset="-128"/>
                <a:cs typeface="Calibri" panose="020F0502020204030204" pitchFamily="34" charset="0"/>
              </a:rPr>
              <a:t>２</a:t>
            </a:r>
          </a:p>
        </p:txBody>
      </p:sp>
      <p:sp>
        <p:nvSpPr>
          <p:cNvPr id="39" name="テキスト ボックス 15">
            <a:extLst>
              <a:ext uri="{FF2B5EF4-FFF2-40B4-BE49-F238E27FC236}">
                <a16:creationId xmlns:a16="http://schemas.microsoft.com/office/drawing/2014/main" id="{414616C9-EB36-5636-29B8-30E7C2028501}"/>
              </a:ext>
            </a:extLst>
          </p:cNvPr>
          <p:cNvSpPr txBox="1">
            <a:spLocks noChangeAspect="1"/>
          </p:cNvSpPr>
          <p:nvPr userDrawn="1"/>
        </p:nvSpPr>
        <p:spPr>
          <a:xfrm>
            <a:off x="292166" y="3748777"/>
            <a:ext cx="326920" cy="326920"/>
          </a:xfrm>
          <a:prstGeom prst="ellipse">
            <a:avLst/>
          </a:prstGeom>
          <a:solidFill>
            <a:schemeClr val="bg1"/>
          </a:solidFill>
          <a:ln w="28575">
            <a:solidFill>
              <a:srgbClr val="0070C0"/>
            </a:solidFill>
          </a:ln>
        </p:spPr>
        <p:txBody>
          <a:bodyPr wrap="none" lIns="0" tIns="0" rIns="0" bIns="0" rtlCol="0" anchor="ctr">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9pPr>
          </a:lstStyle>
          <a:p>
            <a:pPr algn="ctr"/>
            <a:r>
              <a:rPr kumimoji="1" lang="en-US" altLang="ja-JP" b="1">
                <a:solidFill>
                  <a:schemeClr val="accent5">
                    <a:lumMod val="75000"/>
                  </a:schemeClr>
                </a:solidFill>
                <a:latin typeface="Meiryo UI" panose="020B0604030504040204" pitchFamily="50" charset="-128"/>
                <a:ea typeface="Meiryo UI" panose="020B0604030504040204" pitchFamily="50" charset="-128"/>
              </a:rPr>
              <a:t>1</a:t>
            </a:r>
            <a:endParaRPr kumimoji="1" lang="ja-JP" altLang="en-US" b="1">
              <a:solidFill>
                <a:schemeClr val="accent5">
                  <a:lumMod val="75000"/>
                </a:schemeClr>
              </a:solidFill>
              <a:latin typeface="Meiryo UI" panose="020B0604030504040204" pitchFamily="50" charset="-128"/>
              <a:ea typeface="Meiryo UI" panose="020B0604030504040204" pitchFamily="50" charset="-128"/>
            </a:endParaRPr>
          </a:p>
        </p:txBody>
      </p:sp>
      <p:sp>
        <p:nvSpPr>
          <p:cNvPr id="41" name="テキスト ボックス 15">
            <a:extLst>
              <a:ext uri="{FF2B5EF4-FFF2-40B4-BE49-F238E27FC236}">
                <a16:creationId xmlns:a16="http://schemas.microsoft.com/office/drawing/2014/main" id="{E25106F5-B5B5-2417-4B8F-91A255A7B387}"/>
              </a:ext>
            </a:extLst>
          </p:cNvPr>
          <p:cNvSpPr txBox="1">
            <a:spLocks noChangeAspect="1"/>
          </p:cNvSpPr>
          <p:nvPr userDrawn="1"/>
        </p:nvSpPr>
        <p:spPr>
          <a:xfrm>
            <a:off x="912678" y="3735728"/>
            <a:ext cx="326920" cy="326920"/>
          </a:xfrm>
          <a:prstGeom prst="ellipse">
            <a:avLst/>
          </a:prstGeom>
          <a:solidFill>
            <a:schemeClr val="bg1"/>
          </a:solidFill>
          <a:ln w="28575">
            <a:solidFill>
              <a:srgbClr val="0070C0"/>
            </a:solidFill>
          </a:ln>
        </p:spPr>
        <p:txBody>
          <a:bodyPr wrap="none" lIns="0" tIns="0" rIns="0" bIns="0" rtlCol="0" anchor="ctr">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9pPr>
          </a:lstStyle>
          <a:p>
            <a:pPr algn="ctr"/>
            <a:r>
              <a:rPr kumimoji="1" lang="en-US" altLang="ja-JP" b="1">
                <a:solidFill>
                  <a:schemeClr val="accent5">
                    <a:lumMod val="75000"/>
                  </a:schemeClr>
                </a:solidFill>
                <a:latin typeface="Meiryo UI" panose="020B0604030504040204" pitchFamily="50" charset="-128"/>
                <a:ea typeface="Meiryo UI" panose="020B0604030504040204" pitchFamily="50" charset="-128"/>
              </a:rPr>
              <a:t>2</a:t>
            </a:r>
            <a:endParaRPr kumimoji="1" lang="ja-JP" altLang="en-US" b="1">
              <a:solidFill>
                <a:schemeClr val="accent5">
                  <a:lumMod val="75000"/>
                </a:schemeClr>
              </a:solidFill>
              <a:latin typeface="Meiryo UI" panose="020B0604030504040204" pitchFamily="50" charset="-128"/>
              <a:ea typeface="Meiryo UI" panose="020B0604030504040204" pitchFamily="50" charset="-128"/>
            </a:endParaRPr>
          </a:p>
        </p:txBody>
      </p:sp>
      <p:sp>
        <p:nvSpPr>
          <p:cNvPr id="42" name="テキスト ボックス 15">
            <a:extLst>
              <a:ext uri="{FF2B5EF4-FFF2-40B4-BE49-F238E27FC236}">
                <a16:creationId xmlns:a16="http://schemas.microsoft.com/office/drawing/2014/main" id="{1F8AA30F-C98A-B956-E35E-E8CE93B7AD1C}"/>
              </a:ext>
            </a:extLst>
          </p:cNvPr>
          <p:cNvSpPr txBox="1">
            <a:spLocks noChangeAspect="1"/>
          </p:cNvSpPr>
          <p:nvPr userDrawn="1"/>
        </p:nvSpPr>
        <p:spPr>
          <a:xfrm>
            <a:off x="1533190" y="3734115"/>
            <a:ext cx="326920" cy="326920"/>
          </a:xfrm>
          <a:prstGeom prst="ellipse">
            <a:avLst/>
          </a:prstGeom>
          <a:solidFill>
            <a:schemeClr val="bg1"/>
          </a:solidFill>
          <a:ln w="28575">
            <a:solidFill>
              <a:srgbClr val="0070C0"/>
            </a:solidFill>
          </a:ln>
        </p:spPr>
        <p:txBody>
          <a:bodyPr wrap="none" lIns="0" tIns="0" rIns="0" bIns="0" rtlCol="0" anchor="ctr">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9pPr>
          </a:lstStyle>
          <a:p>
            <a:pPr algn="ctr"/>
            <a:r>
              <a:rPr kumimoji="1" lang="en-US" altLang="ja-JP" b="1">
                <a:solidFill>
                  <a:schemeClr val="accent5">
                    <a:lumMod val="75000"/>
                  </a:schemeClr>
                </a:solidFill>
                <a:latin typeface="Meiryo UI" panose="020B0604030504040204" pitchFamily="50" charset="-128"/>
                <a:ea typeface="Meiryo UI" panose="020B0604030504040204" pitchFamily="50" charset="-128"/>
              </a:rPr>
              <a:t>3</a:t>
            </a:r>
            <a:endParaRPr kumimoji="1" lang="ja-JP" altLang="en-US" b="1">
              <a:solidFill>
                <a:schemeClr val="accent5">
                  <a:lumMod val="75000"/>
                </a:schemeClr>
              </a:solidFill>
              <a:latin typeface="Meiryo UI" panose="020B0604030504040204" pitchFamily="50" charset="-128"/>
              <a:ea typeface="Meiryo UI" panose="020B0604030504040204" pitchFamily="50" charset="-128"/>
            </a:endParaRPr>
          </a:p>
        </p:txBody>
      </p:sp>
      <p:grpSp>
        <p:nvGrpSpPr>
          <p:cNvPr id="43" name="グループ化 42">
            <a:extLst>
              <a:ext uri="{FF2B5EF4-FFF2-40B4-BE49-F238E27FC236}">
                <a16:creationId xmlns:a16="http://schemas.microsoft.com/office/drawing/2014/main" id="{2D906C56-7CF6-3608-410D-5F5A04047D23}"/>
              </a:ext>
            </a:extLst>
          </p:cNvPr>
          <p:cNvGrpSpPr/>
          <p:nvPr userDrawn="1"/>
        </p:nvGrpSpPr>
        <p:grpSpPr>
          <a:xfrm>
            <a:off x="286275" y="2477792"/>
            <a:ext cx="4172786" cy="408908"/>
            <a:chOff x="492574" y="787272"/>
            <a:chExt cx="4172786" cy="408908"/>
          </a:xfrm>
        </p:grpSpPr>
        <p:sp>
          <p:nvSpPr>
            <p:cNvPr id="45" name="テキスト ボックス 44">
              <a:extLst>
                <a:ext uri="{FF2B5EF4-FFF2-40B4-BE49-F238E27FC236}">
                  <a16:creationId xmlns:a16="http://schemas.microsoft.com/office/drawing/2014/main" id="{343A6953-298F-2FD2-0BD9-21C2FE40160C}"/>
                </a:ext>
              </a:extLst>
            </p:cNvPr>
            <p:cNvSpPr txBox="1"/>
            <p:nvPr/>
          </p:nvSpPr>
          <p:spPr>
            <a:xfrm>
              <a:off x="492574" y="787272"/>
              <a:ext cx="4172786" cy="408908"/>
            </a:xfrm>
            <a:prstGeom prst="rect">
              <a:avLst/>
            </a:prstGeom>
            <a:noFill/>
            <a:effectLst>
              <a:glow rad="444500">
                <a:schemeClr val="bg1"/>
              </a:glow>
            </a:effectLst>
          </p:spPr>
          <p:txBody>
            <a:bodyPr wrap="square" lIns="90308" tIns="45155" rIns="90308" bIns="45155" rtlCol="0">
              <a:spAutoFit/>
            </a:bodyPr>
            <a:lstStyle/>
            <a:p>
              <a:pPr defTabSz="903082">
                <a:lnSpc>
                  <a:spcPct val="150000"/>
                </a:lnSpc>
              </a:pPr>
              <a:r>
                <a:rPr kumimoji="1" lang="ja-JP" altLang="en-US" sz="1600" b="1">
                  <a:solidFill>
                    <a:schemeClr val="accent5"/>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～小見出し～</a:t>
              </a:r>
            </a:p>
          </p:txBody>
        </p:sp>
        <p:cxnSp>
          <p:nvCxnSpPr>
            <p:cNvPr id="47" name="直線コネクタ 46">
              <a:extLst>
                <a:ext uri="{FF2B5EF4-FFF2-40B4-BE49-F238E27FC236}">
                  <a16:creationId xmlns:a16="http://schemas.microsoft.com/office/drawing/2014/main" id="{AE28AA21-E45A-510F-C366-FAE4E63935CD}"/>
                </a:ext>
              </a:extLst>
            </p:cNvPr>
            <p:cNvCxnSpPr>
              <a:cxnSpLocks/>
            </p:cNvCxnSpPr>
            <p:nvPr/>
          </p:nvCxnSpPr>
          <p:spPr>
            <a:xfrm>
              <a:off x="512721" y="1189956"/>
              <a:ext cx="2686732" cy="0"/>
            </a:xfrm>
            <a:prstGeom prst="line">
              <a:avLst/>
            </a:prstGeom>
            <a:ln w="19050" cmpd="sng">
              <a:solidFill>
                <a:schemeClr val="accent5">
                  <a:lumMod val="60000"/>
                  <a:lumOff val="40000"/>
                </a:schemeClr>
              </a:solidFill>
              <a:prstDash val="sysDot"/>
            </a:ln>
            <a:effectLst/>
          </p:spPr>
          <p:style>
            <a:lnRef idx="1">
              <a:schemeClr val="accent1"/>
            </a:lnRef>
            <a:fillRef idx="0">
              <a:schemeClr val="accent1"/>
            </a:fillRef>
            <a:effectRef idx="0">
              <a:schemeClr val="accent1"/>
            </a:effectRef>
            <a:fontRef idx="minor">
              <a:schemeClr val="tx1"/>
            </a:fontRef>
          </p:style>
        </p:cxnSp>
      </p:grpSp>
      <p:sp>
        <p:nvSpPr>
          <p:cNvPr id="49" name="フリーフォーム: 図形 49">
            <a:extLst>
              <a:ext uri="{FF2B5EF4-FFF2-40B4-BE49-F238E27FC236}">
                <a16:creationId xmlns:a16="http://schemas.microsoft.com/office/drawing/2014/main" id="{285D1E9F-FAA4-A16F-214F-06524061209B}"/>
              </a:ext>
            </a:extLst>
          </p:cNvPr>
          <p:cNvSpPr/>
          <p:nvPr userDrawn="1"/>
        </p:nvSpPr>
        <p:spPr>
          <a:xfrm>
            <a:off x="9148099" y="2681279"/>
            <a:ext cx="2355336" cy="65351"/>
          </a:xfrm>
          <a:custGeom>
            <a:avLst/>
            <a:gdLst>
              <a:gd name="connsiteX0" fmla="*/ 0 w 5773783"/>
              <a:gd name="connsiteY0" fmla="*/ 0 h 770752"/>
              <a:gd name="connsiteX1" fmla="*/ 770709 w 5773783"/>
              <a:gd name="connsiteY1" fmla="*/ 770709 h 770752"/>
              <a:gd name="connsiteX2" fmla="*/ 1397726 w 5773783"/>
              <a:gd name="connsiteY2" fmla="*/ 39189 h 770752"/>
              <a:gd name="connsiteX3" fmla="*/ 2181497 w 5773783"/>
              <a:gd name="connsiteY3" fmla="*/ 744583 h 770752"/>
              <a:gd name="connsiteX4" fmla="*/ 2886891 w 5773783"/>
              <a:gd name="connsiteY4" fmla="*/ 26126 h 770752"/>
              <a:gd name="connsiteX5" fmla="*/ 3631474 w 5773783"/>
              <a:gd name="connsiteY5" fmla="*/ 770709 h 770752"/>
              <a:gd name="connsiteX6" fmla="*/ 4258491 w 5773783"/>
              <a:gd name="connsiteY6" fmla="*/ 52251 h 770752"/>
              <a:gd name="connsiteX7" fmla="*/ 4950823 w 5773783"/>
              <a:gd name="connsiteY7" fmla="*/ 744583 h 770752"/>
              <a:gd name="connsiteX8" fmla="*/ 5773783 w 5773783"/>
              <a:gd name="connsiteY8" fmla="*/ 26126 h 770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73783" h="770752">
                <a:moveTo>
                  <a:pt x="0" y="0"/>
                </a:moveTo>
                <a:cubicBezTo>
                  <a:pt x="268877" y="382089"/>
                  <a:pt x="537755" y="764178"/>
                  <a:pt x="770709" y="770709"/>
                </a:cubicBezTo>
                <a:cubicBezTo>
                  <a:pt x="1003663" y="777240"/>
                  <a:pt x="1162595" y="43543"/>
                  <a:pt x="1397726" y="39189"/>
                </a:cubicBezTo>
                <a:cubicBezTo>
                  <a:pt x="1632857" y="34835"/>
                  <a:pt x="1933303" y="746760"/>
                  <a:pt x="2181497" y="744583"/>
                </a:cubicBezTo>
                <a:cubicBezTo>
                  <a:pt x="2429691" y="742406"/>
                  <a:pt x="2645228" y="21772"/>
                  <a:pt x="2886891" y="26126"/>
                </a:cubicBezTo>
                <a:cubicBezTo>
                  <a:pt x="3128554" y="30480"/>
                  <a:pt x="3402874" y="766355"/>
                  <a:pt x="3631474" y="770709"/>
                </a:cubicBezTo>
                <a:cubicBezTo>
                  <a:pt x="3860074" y="775063"/>
                  <a:pt x="4038600" y="56605"/>
                  <a:pt x="4258491" y="52251"/>
                </a:cubicBezTo>
                <a:cubicBezTo>
                  <a:pt x="4478382" y="47897"/>
                  <a:pt x="4698274" y="748937"/>
                  <a:pt x="4950823" y="744583"/>
                </a:cubicBezTo>
                <a:cubicBezTo>
                  <a:pt x="5203372" y="740229"/>
                  <a:pt x="5640977" y="154577"/>
                  <a:pt x="5773783" y="26126"/>
                </a:cubicBezTo>
              </a:path>
            </a:pathLst>
          </a:custGeom>
          <a:noFill/>
          <a:ln w="1270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1" name="フリーフォーム: 図形 50">
            <a:extLst>
              <a:ext uri="{FF2B5EF4-FFF2-40B4-BE49-F238E27FC236}">
                <a16:creationId xmlns:a16="http://schemas.microsoft.com/office/drawing/2014/main" id="{1DB43AB9-E419-5592-E8F0-19CC75A6A92C}"/>
              </a:ext>
            </a:extLst>
          </p:cNvPr>
          <p:cNvSpPr/>
          <p:nvPr userDrawn="1"/>
        </p:nvSpPr>
        <p:spPr>
          <a:xfrm>
            <a:off x="6289810" y="4917673"/>
            <a:ext cx="2355336" cy="65351"/>
          </a:xfrm>
          <a:custGeom>
            <a:avLst/>
            <a:gdLst>
              <a:gd name="connsiteX0" fmla="*/ 0 w 5773783"/>
              <a:gd name="connsiteY0" fmla="*/ 0 h 770752"/>
              <a:gd name="connsiteX1" fmla="*/ 770709 w 5773783"/>
              <a:gd name="connsiteY1" fmla="*/ 770709 h 770752"/>
              <a:gd name="connsiteX2" fmla="*/ 1397726 w 5773783"/>
              <a:gd name="connsiteY2" fmla="*/ 39189 h 770752"/>
              <a:gd name="connsiteX3" fmla="*/ 2181497 w 5773783"/>
              <a:gd name="connsiteY3" fmla="*/ 744583 h 770752"/>
              <a:gd name="connsiteX4" fmla="*/ 2886891 w 5773783"/>
              <a:gd name="connsiteY4" fmla="*/ 26126 h 770752"/>
              <a:gd name="connsiteX5" fmla="*/ 3631474 w 5773783"/>
              <a:gd name="connsiteY5" fmla="*/ 770709 h 770752"/>
              <a:gd name="connsiteX6" fmla="*/ 4258491 w 5773783"/>
              <a:gd name="connsiteY6" fmla="*/ 52251 h 770752"/>
              <a:gd name="connsiteX7" fmla="*/ 4950823 w 5773783"/>
              <a:gd name="connsiteY7" fmla="*/ 744583 h 770752"/>
              <a:gd name="connsiteX8" fmla="*/ 5773783 w 5773783"/>
              <a:gd name="connsiteY8" fmla="*/ 26126 h 770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73783" h="770752">
                <a:moveTo>
                  <a:pt x="0" y="0"/>
                </a:moveTo>
                <a:cubicBezTo>
                  <a:pt x="268877" y="382089"/>
                  <a:pt x="537755" y="764178"/>
                  <a:pt x="770709" y="770709"/>
                </a:cubicBezTo>
                <a:cubicBezTo>
                  <a:pt x="1003663" y="777240"/>
                  <a:pt x="1162595" y="43543"/>
                  <a:pt x="1397726" y="39189"/>
                </a:cubicBezTo>
                <a:cubicBezTo>
                  <a:pt x="1632857" y="34835"/>
                  <a:pt x="1933303" y="746760"/>
                  <a:pt x="2181497" y="744583"/>
                </a:cubicBezTo>
                <a:cubicBezTo>
                  <a:pt x="2429691" y="742406"/>
                  <a:pt x="2645228" y="21772"/>
                  <a:pt x="2886891" y="26126"/>
                </a:cubicBezTo>
                <a:cubicBezTo>
                  <a:pt x="3128554" y="30480"/>
                  <a:pt x="3402874" y="766355"/>
                  <a:pt x="3631474" y="770709"/>
                </a:cubicBezTo>
                <a:cubicBezTo>
                  <a:pt x="3860074" y="775063"/>
                  <a:pt x="4038600" y="56605"/>
                  <a:pt x="4258491" y="52251"/>
                </a:cubicBezTo>
                <a:cubicBezTo>
                  <a:pt x="4478382" y="47897"/>
                  <a:pt x="4698274" y="748937"/>
                  <a:pt x="4950823" y="744583"/>
                </a:cubicBezTo>
                <a:cubicBezTo>
                  <a:pt x="5203372" y="740229"/>
                  <a:pt x="5640977" y="154577"/>
                  <a:pt x="5773783" y="26126"/>
                </a:cubicBezTo>
              </a:path>
            </a:pathLst>
          </a:custGeom>
          <a:noFill/>
          <a:ln w="127000" cmpd="dbl">
            <a:solidFill>
              <a:srgbClr val="5B9B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a:t>　</a:t>
            </a:r>
          </a:p>
        </p:txBody>
      </p:sp>
      <p:sp>
        <p:nvSpPr>
          <p:cNvPr id="52" name="フリーフォーム: 図形 50">
            <a:extLst>
              <a:ext uri="{FF2B5EF4-FFF2-40B4-BE49-F238E27FC236}">
                <a16:creationId xmlns:a16="http://schemas.microsoft.com/office/drawing/2014/main" id="{C2383018-46C5-B87D-18EA-70799B7EB1A8}"/>
              </a:ext>
            </a:extLst>
          </p:cNvPr>
          <p:cNvSpPr/>
          <p:nvPr userDrawn="1"/>
        </p:nvSpPr>
        <p:spPr>
          <a:xfrm>
            <a:off x="6289810" y="5338778"/>
            <a:ext cx="2355336" cy="65351"/>
          </a:xfrm>
          <a:custGeom>
            <a:avLst/>
            <a:gdLst>
              <a:gd name="connsiteX0" fmla="*/ 0 w 5773783"/>
              <a:gd name="connsiteY0" fmla="*/ 0 h 770752"/>
              <a:gd name="connsiteX1" fmla="*/ 770709 w 5773783"/>
              <a:gd name="connsiteY1" fmla="*/ 770709 h 770752"/>
              <a:gd name="connsiteX2" fmla="*/ 1397726 w 5773783"/>
              <a:gd name="connsiteY2" fmla="*/ 39189 h 770752"/>
              <a:gd name="connsiteX3" fmla="*/ 2181497 w 5773783"/>
              <a:gd name="connsiteY3" fmla="*/ 744583 h 770752"/>
              <a:gd name="connsiteX4" fmla="*/ 2886891 w 5773783"/>
              <a:gd name="connsiteY4" fmla="*/ 26126 h 770752"/>
              <a:gd name="connsiteX5" fmla="*/ 3631474 w 5773783"/>
              <a:gd name="connsiteY5" fmla="*/ 770709 h 770752"/>
              <a:gd name="connsiteX6" fmla="*/ 4258491 w 5773783"/>
              <a:gd name="connsiteY6" fmla="*/ 52251 h 770752"/>
              <a:gd name="connsiteX7" fmla="*/ 4950823 w 5773783"/>
              <a:gd name="connsiteY7" fmla="*/ 744583 h 770752"/>
              <a:gd name="connsiteX8" fmla="*/ 5773783 w 5773783"/>
              <a:gd name="connsiteY8" fmla="*/ 26126 h 770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73783" h="770752">
                <a:moveTo>
                  <a:pt x="0" y="0"/>
                </a:moveTo>
                <a:cubicBezTo>
                  <a:pt x="268877" y="382089"/>
                  <a:pt x="537755" y="764178"/>
                  <a:pt x="770709" y="770709"/>
                </a:cubicBezTo>
                <a:cubicBezTo>
                  <a:pt x="1003663" y="777240"/>
                  <a:pt x="1162595" y="43543"/>
                  <a:pt x="1397726" y="39189"/>
                </a:cubicBezTo>
                <a:cubicBezTo>
                  <a:pt x="1632857" y="34835"/>
                  <a:pt x="1933303" y="746760"/>
                  <a:pt x="2181497" y="744583"/>
                </a:cubicBezTo>
                <a:cubicBezTo>
                  <a:pt x="2429691" y="742406"/>
                  <a:pt x="2645228" y="21772"/>
                  <a:pt x="2886891" y="26126"/>
                </a:cubicBezTo>
                <a:cubicBezTo>
                  <a:pt x="3128554" y="30480"/>
                  <a:pt x="3402874" y="766355"/>
                  <a:pt x="3631474" y="770709"/>
                </a:cubicBezTo>
                <a:cubicBezTo>
                  <a:pt x="3860074" y="775063"/>
                  <a:pt x="4038600" y="56605"/>
                  <a:pt x="4258491" y="52251"/>
                </a:cubicBezTo>
                <a:cubicBezTo>
                  <a:pt x="4478382" y="47897"/>
                  <a:pt x="4698274" y="748937"/>
                  <a:pt x="4950823" y="744583"/>
                </a:cubicBezTo>
                <a:cubicBezTo>
                  <a:pt x="5203372" y="740229"/>
                  <a:pt x="5640977" y="154577"/>
                  <a:pt x="5773783" y="26126"/>
                </a:cubicBezTo>
              </a:path>
            </a:pathLst>
          </a:custGeom>
          <a:noFill/>
          <a:ln w="127000" cmpd="dbl">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5" name="フリーフォーム: 図形 50">
            <a:extLst>
              <a:ext uri="{FF2B5EF4-FFF2-40B4-BE49-F238E27FC236}">
                <a16:creationId xmlns:a16="http://schemas.microsoft.com/office/drawing/2014/main" id="{8EEC4E47-7671-FD2B-835D-44F93F9951A7}"/>
              </a:ext>
            </a:extLst>
          </p:cNvPr>
          <p:cNvSpPr/>
          <p:nvPr userDrawn="1"/>
        </p:nvSpPr>
        <p:spPr>
          <a:xfrm>
            <a:off x="6289810" y="5759883"/>
            <a:ext cx="2355336" cy="65351"/>
          </a:xfrm>
          <a:custGeom>
            <a:avLst/>
            <a:gdLst>
              <a:gd name="connsiteX0" fmla="*/ 0 w 5773783"/>
              <a:gd name="connsiteY0" fmla="*/ 0 h 770752"/>
              <a:gd name="connsiteX1" fmla="*/ 770709 w 5773783"/>
              <a:gd name="connsiteY1" fmla="*/ 770709 h 770752"/>
              <a:gd name="connsiteX2" fmla="*/ 1397726 w 5773783"/>
              <a:gd name="connsiteY2" fmla="*/ 39189 h 770752"/>
              <a:gd name="connsiteX3" fmla="*/ 2181497 w 5773783"/>
              <a:gd name="connsiteY3" fmla="*/ 744583 h 770752"/>
              <a:gd name="connsiteX4" fmla="*/ 2886891 w 5773783"/>
              <a:gd name="connsiteY4" fmla="*/ 26126 h 770752"/>
              <a:gd name="connsiteX5" fmla="*/ 3631474 w 5773783"/>
              <a:gd name="connsiteY5" fmla="*/ 770709 h 770752"/>
              <a:gd name="connsiteX6" fmla="*/ 4258491 w 5773783"/>
              <a:gd name="connsiteY6" fmla="*/ 52251 h 770752"/>
              <a:gd name="connsiteX7" fmla="*/ 4950823 w 5773783"/>
              <a:gd name="connsiteY7" fmla="*/ 744583 h 770752"/>
              <a:gd name="connsiteX8" fmla="*/ 5773783 w 5773783"/>
              <a:gd name="connsiteY8" fmla="*/ 26126 h 770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73783" h="770752">
                <a:moveTo>
                  <a:pt x="0" y="0"/>
                </a:moveTo>
                <a:cubicBezTo>
                  <a:pt x="268877" y="382089"/>
                  <a:pt x="537755" y="764178"/>
                  <a:pt x="770709" y="770709"/>
                </a:cubicBezTo>
                <a:cubicBezTo>
                  <a:pt x="1003663" y="777240"/>
                  <a:pt x="1162595" y="43543"/>
                  <a:pt x="1397726" y="39189"/>
                </a:cubicBezTo>
                <a:cubicBezTo>
                  <a:pt x="1632857" y="34835"/>
                  <a:pt x="1933303" y="746760"/>
                  <a:pt x="2181497" y="744583"/>
                </a:cubicBezTo>
                <a:cubicBezTo>
                  <a:pt x="2429691" y="742406"/>
                  <a:pt x="2645228" y="21772"/>
                  <a:pt x="2886891" y="26126"/>
                </a:cubicBezTo>
                <a:cubicBezTo>
                  <a:pt x="3128554" y="30480"/>
                  <a:pt x="3402874" y="766355"/>
                  <a:pt x="3631474" y="770709"/>
                </a:cubicBezTo>
                <a:cubicBezTo>
                  <a:pt x="3860074" y="775063"/>
                  <a:pt x="4038600" y="56605"/>
                  <a:pt x="4258491" y="52251"/>
                </a:cubicBezTo>
                <a:cubicBezTo>
                  <a:pt x="4478382" y="47897"/>
                  <a:pt x="4698274" y="748937"/>
                  <a:pt x="4950823" y="744583"/>
                </a:cubicBezTo>
                <a:cubicBezTo>
                  <a:pt x="5203372" y="740229"/>
                  <a:pt x="5640977" y="154577"/>
                  <a:pt x="5773783" y="26126"/>
                </a:cubicBezTo>
              </a:path>
            </a:pathLst>
          </a:custGeom>
          <a:noFill/>
          <a:ln w="127000" cmpd="dbl">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56" name="グループ化 55">
            <a:extLst>
              <a:ext uri="{FF2B5EF4-FFF2-40B4-BE49-F238E27FC236}">
                <a16:creationId xmlns:a16="http://schemas.microsoft.com/office/drawing/2014/main" id="{E6C7B664-318F-5E19-655A-987F2A4B84B4}"/>
              </a:ext>
            </a:extLst>
          </p:cNvPr>
          <p:cNvGrpSpPr/>
          <p:nvPr userDrawn="1"/>
        </p:nvGrpSpPr>
        <p:grpSpPr>
          <a:xfrm>
            <a:off x="9686144" y="3625167"/>
            <a:ext cx="1239838" cy="2981612"/>
            <a:chOff x="1641493" y="1683582"/>
            <a:chExt cx="2999292" cy="3541262"/>
          </a:xfrm>
        </p:grpSpPr>
        <p:cxnSp>
          <p:nvCxnSpPr>
            <p:cNvPr id="57" name="直線コネクタ 56">
              <a:extLst>
                <a:ext uri="{FF2B5EF4-FFF2-40B4-BE49-F238E27FC236}">
                  <a16:creationId xmlns:a16="http://schemas.microsoft.com/office/drawing/2014/main" id="{7AC564B3-D687-E4EA-82C1-7AAE33F1A716}"/>
                </a:ext>
              </a:extLst>
            </p:cNvPr>
            <p:cNvCxnSpPr>
              <a:cxnSpLocks/>
            </p:cNvCxnSpPr>
            <p:nvPr/>
          </p:nvCxnSpPr>
          <p:spPr>
            <a:xfrm>
              <a:off x="1647821" y="4833388"/>
              <a:ext cx="0" cy="391456"/>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cxnSp>
          <p:nvCxnSpPr>
            <p:cNvPr id="58" name="直線コネクタ 57">
              <a:extLst>
                <a:ext uri="{FF2B5EF4-FFF2-40B4-BE49-F238E27FC236}">
                  <a16:creationId xmlns:a16="http://schemas.microsoft.com/office/drawing/2014/main" id="{56911E73-1682-A560-D55B-46959944DD55}"/>
                </a:ext>
              </a:extLst>
            </p:cNvPr>
            <p:cNvCxnSpPr>
              <a:cxnSpLocks/>
            </p:cNvCxnSpPr>
            <p:nvPr/>
          </p:nvCxnSpPr>
          <p:spPr>
            <a:xfrm flipV="1">
              <a:off x="1641493" y="5216076"/>
              <a:ext cx="1456807" cy="8768"/>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cxnSp>
          <p:nvCxnSpPr>
            <p:cNvPr id="59" name="直線コネクタ 58">
              <a:extLst>
                <a:ext uri="{FF2B5EF4-FFF2-40B4-BE49-F238E27FC236}">
                  <a16:creationId xmlns:a16="http://schemas.microsoft.com/office/drawing/2014/main" id="{F7B0F625-8575-7CA2-0942-A1EA93DC31F4}"/>
                </a:ext>
              </a:extLst>
            </p:cNvPr>
            <p:cNvCxnSpPr>
              <a:cxnSpLocks/>
            </p:cNvCxnSpPr>
            <p:nvPr/>
          </p:nvCxnSpPr>
          <p:spPr>
            <a:xfrm>
              <a:off x="4640785" y="1683582"/>
              <a:ext cx="0" cy="252112"/>
            </a:xfrm>
            <a:prstGeom prst="line">
              <a:avLst/>
            </a:prstGeom>
            <a:ln w="19050">
              <a:solidFill>
                <a:srgbClr val="5B9BD5"/>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60" name="直線コネクタ 59">
              <a:extLst>
                <a:ext uri="{FF2B5EF4-FFF2-40B4-BE49-F238E27FC236}">
                  <a16:creationId xmlns:a16="http://schemas.microsoft.com/office/drawing/2014/main" id="{F57EA868-87C7-D5B9-8A8B-40F911EB079B}"/>
                </a:ext>
              </a:extLst>
            </p:cNvPr>
            <p:cNvCxnSpPr>
              <a:cxnSpLocks/>
            </p:cNvCxnSpPr>
            <p:nvPr/>
          </p:nvCxnSpPr>
          <p:spPr>
            <a:xfrm>
              <a:off x="3074570" y="1699258"/>
              <a:ext cx="1566215" cy="0"/>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cxnSp>
          <p:nvCxnSpPr>
            <p:cNvPr id="61" name="直線コネクタ 60">
              <a:extLst>
                <a:ext uri="{FF2B5EF4-FFF2-40B4-BE49-F238E27FC236}">
                  <a16:creationId xmlns:a16="http://schemas.microsoft.com/office/drawing/2014/main" id="{215EDDAD-E568-6577-6309-6831E4E4E584}"/>
                </a:ext>
              </a:extLst>
            </p:cNvPr>
            <p:cNvCxnSpPr>
              <a:cxnSpLocks/>
            </p:cNvCxnSpPr>
            <p:nvPr/>
          </p:nvCxnSpPr>
          <p:spPr>
            <a:xfrm flipH="1" flipV="1">
              <a:off x="3084832" y="1699997"/>
              <a:ext cx="0" cy="3524847"/>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grpSp>
      <p:sp>
        <p:nvSpPr>
          <p:cNvPr id="3" name="四角形: 角を丸くする 6">
            <a:extLst>
              <a:ext uri="{FF2B5EF4-FFF2-40B4-BE49-F238E27FC236}">
                <a16:creationId xmlns:a16="http://schemas.microsoft.com/office/drawing/2014/main" id="{86DF09C7-A7D0-0DD8-34B5-48C917015D6F}"/>
              </a:ext>
            </a:extLst>
          </p:cNvPr>
          <p:cNvSpPr/>
          <p:nvPr userDrawn="1"/>
        </p:nvSpPr>
        <p:spPr>
          <a:xfrm>
            <a:off x="262407" y="352023"/>
            <a:ext cx="2487513"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spcBef>
                <a:spcPts val="347"/>
              </a:spcBef>
            </a:pPr>
            <a:r>
              <a:rPr kumimoji="1" lang="ja-JP" altLang="en-US" sz="1600" b="1">
                <a:solidFill>
                  <a:schemeClr val="bg1"/>
                </a:solidFill>
                <a:latin typeface="+mn-ea"/>
              </a:rPr>
              <a:t>共通</a:t>
            </a:r>
            <a:r>
              <a:rPr kumimoji="1" lang="ja-JP" altLang="en-US" sz="1600" b="1">
                <a:solidFill>
                  <a:schemeClr val="bg1"/>
                </a:solidFill>
                <a:latin typeface="+mj-ea"/>
                <a:ea typeface="+mj-ea"/>
              </a:rPr>
              <a:t>ルール</a:t>
            </a:r>
          </a:p>
        </p:txBody>
      </p:sp>
      <p:sp>
        <p:nvSpPr>
          <p:cNvPr id="4" name="四角形: 角を丸くする 6">
            <a:extLst>
              <a:ext uri="{FF2B5EF4-FFF2-40B4-BE49-F238E27FC236}">
                <a16:creationId xmlns:a16="http://schemas.microsoft.com/office/drawing/2014/main" id="{E0558B16-F651-2811-858E-0C670C38333A}"/>
              </a:ext>
            </a:extLst>
          </p:cNvPr>
          <p:cNvSpPr/>
          <p:nvPr userDrawn="1"/>
        </p:nvSpPr>
        <p:spPr>
          <a:xfrm>
            <a:off x="262407" y="1759880"/>
            <a:ext cx="2487513"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spcBef>
                <a:spcPts val="347"/>
              </a:spcBef>
            </a:pPr>
            <a:r>
              <a:rPr kumimoji="1" lang="ja-JP" altLang="en-US" sz="1600" b="1">
                <a:solidFill>
                  <a:schemeClr val="bg1"/>
                </a:solidFill>
                <a:latin typeface="+mn-ea"/>
              </a:rPr>
              <a:t>小見出し</a:t>
            </a:r>
            <a:endParaRPr kumimoji="1" lang="ja-JP" altLang="en-US" sz="1600" b="1">
              <a:solidFill>
                <a:schemeClr val="bg1"/>
              </a:solidFill>
              <a:latin typeface="+mj-ea"/>
              <a:ea typeface="+mj-ea"/>
            </a:endParaRPr>
          </a:p>
        </p:txBody>
      </p:sp>
      <p:sp>
        <p:nvSpPr>
          <p:cNvPr id="5" name="四角形: 角を丸くする 6">
            <a:extLst>
              <a:ext uri="{FF2B5EF4-FFF2-40B4-BE49-F238E27FC236}">
                <a16:creationId xmlns:a16="http://schemas.microsoft.com/office/drawing/2014/main" id="{9B87F40A-94DE-C109-9706-BB83CF8317BD}"/>
              </a:ext>
            </a:extLst>
          </p:cNvPr>
          <p:cNvSpPr/>
          <p:nvPr userDrawn="1"/>
        </p:nvSpPr>
        <p:spPr>
          <a:xfrm>
            <a:off x="262407" y="3130690"/>
            <a:ext cx="11637426" cy="28800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spcBef>
                <a:spcPts val="347"/>
              </a:spcBef>
            </a:pPr>
            <a:r>
              <a:rPr kumimoji="1" lang="ja-JP" altLang="en-US" sz="1600" b="1">
                <a:solidFill>
                  <a:schemeClr val="bg1"/>
                </a:solidFill>
                <a:latin typeface="+mn-ea"/>
              </a:rPr>
              <a:t>図形やアイコン</a:t>
            </a:r>
            <a:endParaRPr kumimoji="1" lang="ja-JP" altLang="en-US" sz="1600" b="1">
              <a:solidFill>
                <a:schemeClr val="bg1"/>
              </a:solidFill>
              <a:latin typeface="+mj-ea"/>
              <a:ea typeface="+mj-ea"/>
            </a:endParaRPr>
          </a:p>
        </p:txBody>
      </p:sp>
      <p:sp>
        <p:nvSpPr>
          <p:cNvPr id="6" name="四角形: 角を丸くする 6">
            <a:extLst>
              <a:ext uri="{FF2B5EF4-FFF2-40B4-BE49-F238E27FC236}">
                <a16:creationId xmlns:a16="http://schemas.microsoft.com/office/drawing/2014/main" id="{DFE83DA7-3F08-D40F-629F-1B104616A783}"/>
              </a:ext>
            </a:extLst>
          </p:cNvPr>
          <p:cNvSpPr/>
          <p:nvPr userDrawn="1"/>
        </p:nvSpPr>
        <p:spPr>
          <a:xfrm>
            <a:off x="6428540" y="353175"/>
            <a:ext cx="2487513"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spcBef>
                <a:spcPts val="347"/>
              </a:spcBef>
            </a:pPr>
            <a:r>
              <a:rPr kumimoji="1" lang="ja-JP" altLang="en-US" sz="1600" b="1">
                <a:solidFill>
                  <a:schemeClr val="bg1"/>
                </a:solidFill>
                <a:latin typeface="+mn-ea"/>
                <a:ea typeface="+mj-ea"/>
              </a:rPr>
              <a:t>コメントの表現一覧</a:t>
            </a:r>
            <a:endParaRPr kumimoji="1" lang="ja-JP" altLang="en-US" sz="1600" b="1">
              <a:solidFill>
                <a:schemeClr val="bg1"/>
              </a:solidFill>
              <a:latin typeface="+mj-ea"/>
              <a:ea typeface="+mj-ea"/>
            </a:endParaRPr>
          </a:p>
        </p:txBody>
      </p:sp>
      <p:graphicFrame>
        <p:nvGraphicFramePr>
          <p:cNvPr id="8" name="表 7">
            <a:extLst>
              <a:ext uri="{FF2B5EF4-FFF2-40B4-BE49-F238E27FC236}">
                <a16:creationId xmlns:a16="http://schemas.microsoft.com/office/drawing/2014/main" id="{B33231DB-DA2A-B3E2-6B5C-46EE8439AE54}"/>
              </a:ext>
            </a:extLst>
          </p:cNvPr>
          <p:cNvGraphicFramePr>
            <a:graphicFrameLocks noGrp="1"/>
          </p:cNvGraphicFramePr>
          <p:nvPr userDrawn="1">
            <p:extLst>
              <p:ext uri="{D42A27DB-BD31-4B8C-83A1-F6EECF244321}">
                <p14:modId xmlns:p14="http://schemas.microsoft.com/office/powerpoint/2010/main" val="3450668056"/>
              </p:ext>
            </p:extLst>
          </p:nvPr>
        </p:nvGraphicFramePr>
        <p:xfrm>
          <a:off x="6475013" y="1189884"/>
          <a:ext cx="5346172" cy="1712452"/>
        </p:xfrm>
        <a:graphic>
          <a:graphicData uri="http://schemas.openxmlformats.org/drawingml/2006/table">
            <a:tbl>
              <a:tblPr firstRow="1" bandRow="1">
                <a:tableStyleId>{8799B23B-EC83-4686-B30A-512413B5E67A}</a:tableStyleId>
              </a:tblPr>
              <a:tblGrid>
                <a:gridCol w="2673086">
                  <a:extLst>
                    <a:ext uri="{9D8B030D-6E8A-4147-A177-3AD203B41FA5}">
                      <a16:colId xmlns:a16="http://schemas.microsoft.com/office/drawing/2014/main" val="999424312"/>
                    </a:ext>
                  </a:extLst>
                </a:gridCol>
                <a:gridCol w="2673086">
                  <a:extLst>
                    <a:ext uri="{9D8B030D-6E8A-4147-A177-3AD203B41FA5}">
                      <a16:colId xmlns:a16="http://schemas.microsoft.com/office/drawing/2014/main" val="118597454"/>
                    </a:ext>
                  </a:extLst>
                </a:gridCol>
              </a:tblGrid>
              <a:tr h="225716">
                <a:tc>
                  <a:txBody>
                    <a:bodyPr/>
                    <a:lstStyle/>
                    <a:p>
                      <a:r>
                        <a:rPr kumimoji="1" lang="ja-JP" altLang="en-US" sz="1600"/>
                        <a:t>〇</a:t>
                      </a:r>
                    </a:p>
                  </a:txBody>
                  <a:tcPr/>
                </a:tc>
                <a:tc>
                  <a:txBody>
                    <a:bodyPr/>
                    <a:lstStyle/>
                    <a:p>
                      <a:r>
                        <a:rPr kumimoji="1" lang="ja-JP" altLang="en-US" sz="1600"/>
                        <a:t>✕</a:t>
                      </a:r>
                    </a:p>
                  </a:txBody>
                  <a:tcPr/>
                </a:tc>
                <a:extLst>
                  <a:ext uri="{0D108BD9-81ED-4DB2-BD59-A6C34878D82A}">
                    <a16:rowId xmlns:a16="http://schemas.microsoft.com/office/drawing/2014/main" val="27285555"/>
                  </a:ext>
                </a:extLst>
              </a:tr>
              <a:tr h="311166">
                <a:tc>
                  <a:txBody>
                    <a:bodyPr/>
                    <a:lstStyle/>
                    <a:p>
                      <a:r>
                        <a:rPr kumimoji="1" lang="ja-JP" altLang="en-US" sz="1600"/>
                        <a:t>ボタンを押す</a:t>
                      </a:r>
                    </a:p>
                  </a:txBody>
                  <a:tcPr/>
                </a:tc>
                <a:tc>
                  <a:txBody>
                    <a:bodyPr/>
                    <a:lstStyle/>
                    <a:p>
                      <a:r>
                        <a:rPr kumimoji="1" lang="ja-JP" altLang="en-US" sz="1600"/>
                        <a:t>タップする、開く</a:t>
                      </a:r>
                    </a:p>
                  </a:txBody>
                  <a:tcPr/>
                </a:tc>
                <a:extLst>
                  <a:ext uri="{0D108BD9-81ED-4DB2-BD59-A6C34878D82A}">
                    <a16:rowId xmlns:a16="http://schemas.microsoft.com/office/drawing/2014/main" val="1610344097"/>
                  </a:ext>
                </a:extLst>
              </a:tr>
              <a:tr h="371332">
                <a:tc>
                  <a:txBody>
                    <a:bodyPr/>
                    <a:lstStyle/>
                    <a:p>
                      <a:r>
                        <a:rPr kumimoji="1" lang="ja-JP" altLang="en-US" sz="1600"/>
                        <a:t>ホーム画面、メニュー画面</a:t>
                      </a:r>
                    </a:p>
                  </a:txBody>
                  <a:tcPr/>
                </a:tc>
                <a:tc>
                  <a:txBody>
                    <a:bodyPr/>
                    <a:lstStyle/>
                    <a:p>
                      <a:endParaRPr kumimoji="1" lang="ja-JP" altLang="en-US" sz="1600"/>
                    </a:p>
                  </a:txBody>
                  <a:tcPr/>
                </a:tc>
                <a:extLst>
                  <a:ext uri="{0D108BD9-81ED-4DB2-BD59-A6C34878D82A}">
                    <a16:rowId xmlns:a16="http://schemas.microsoft.com/office/drawing/2014/main" val="3605423623"/>
                  </a:ext>
                </a:extLst>
              </a:tr>
              <a:tr h="311166">
                <a:tc>
                  <a:txBody>
                    <a:bodyPr/>
                    <a:lstStyle/>
                    <a:p>
                      <a:r>
                        <a:rPr kumimoji="1" lang="ja-JP" altLang="en-US" sz="1600"/>
                        <a:t>～する</a:t>
                      </a:r>
                    </a:p>
                  </a:txBody>
                  <a:tcPr/>
                </a:tc>
                <a:tc>
                  <a:txBody>
                    <a:bodyPr/>
                    <a:lstStyle/>
                    <a:p>
                      <a:r>
                        <a:rPr kumimoji="1" lang="ja-JP" altLang="en-US" sz="1600"/>
                        <a:t>～してください</a:t>
                      </a:r>
                    </a:p>
                  </a:txBody>
                  <a:tcPr/>
                </a:tc>
                <a:extLst>
                  <a:ext uri="{0D108BD9-81ED-4DB2-BD59-A6C34878D82A}">
                    <a16:rowId xmlns:a16="http://schemas.microsoft.com/office/drawing/2014/main" val="462094231"/>
                  </a:ext>
                </a:extLst>
              </a:tr>
              <a:tr h="311166">
                <a:tc>
                  <a:txBody>
                    <a:bodyPr/>
                    <a:lstStyle/>
                    <a:p>
                      <a:endParaRPr kumimoji="1" lang="ja-JP" altLang="en-US" sz="1600"/>
                    </a:p>
                  </a:txBody>
                  <a:tcPr/>
                </a:tc>
                <a:tc>
                  <a:txBody>
                    <a:bodyPr/>
                    <a:lstStyle/>
                    <a:p>
                      <a:endParaRPr kumimoji="1" lang="ja-JP" altLang="en-US" sz="1600"/>
                    </a:p>
                  </a:txBody>
                  <a:tcPr/>
                </a:tc>
                <a:extLst>
                  <a:ext uri="{0D108BD9-81ED-4DB2-BD59-A6C34878D82A}">
                    <a16:rowId xmlns:a16="http://schemas.microsoft.com/office/drawing/2014/main" val="742584629"/>
                  </a:ext>
                </a:extLst>
              </a:tr>
            </a:tbl>
          </a:graphicData>
        </a:graphic>
      </p:graphicFrame>
      <p:grpSp>
        <p:nvGrpSpPr>
          <p:cNvPr id="17" name="グループ化 16">
            <a:extLst>
              <a:ext uri="{FF2B5EF4-FFF2-40B4-BE49-F238E27FC236}">
                <a16:creationId xmlns:a16="http://schemas.microsoft.com/office/drawing/2014/main" id="{9A23DDC2-3668-BA4C-8174-8AB89599FD39}"/>
              </a:ext>
            </a:extLst>
          </p:cNvPr>
          <p:cNvGrpSpPr/>
          <p:nvPr userDrawn="1"/>
        </p:nvGrpSpPr>
        <p:grpSpPr>
          <a:xfrm>
            <a:off x="6281568" y="3755633"/>
            <a:ext cx="3468726" cy="410304"/>
            <a:chOff x="3281536" y="651466"/>
            <a:chExt cx="7514647" cy="330063"/>
          </a:xfrm>
          <a:solidFill>
            <a:schemeClr val="tx1">
              <a:lumMod val="65000"/>
              <a:lumOff val="35000"/>
            </a:schemeClr>
          </a:solidFill>
        </p:grpSpPr>
        <p:sp>
          <p:nvSpPr>
            <p:cNvPr id="18" name="矢印: 山形 17">
              <a:extLst>
                <a:ext uri="{FF2B5EF4-FFF2-40B4-BE49-F238E27FC236}">
                  <a16:creationId xmlns:a16="http://schemas.microsoft.com/office/drawing/2014/main" id="{AFCA3B66-912B-91EB-945D-5F0E1596DDD5}"/>
                </a:ext>
              </a:extLst>
            </p:cNvPr>
            <p:cNvSpPr/>
            <p:nvPr userDrawn="1"/>
          </p:nvSpPr>
          <p:spPr bwMode="auto">
            <a:xfrm>
              <a:off x="7024745" y="652590"/>
              <a:ext cx="1885719" cy="324044"/>
            </a:xfrm>
            <a:prstGeom prst="chevron">
              <a:avLst/>
            </a:prstGeom>
            <a:solidFill>
              <a:schemeClr val="bg1"/>
            </a:solidFill>
            <a:ln w="3175">
              <a:solidFill>
                <a:schemeClr val="tx1">
                  <a:lumMod val="65000"/>
                  <a:lumOff val="35000"/>
                </a:schemeClr>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9pPr>
            </a:lstStyle>
            <a:p>
              <a:pPr algn="ctr" fontAlgn="base" hangingPunct="1">
                <a:spcBef>
                  <a:spcPct val="0"/>
                </a:spcBef>
                <a:spcAft>
                  <a:spcPct val="0"/>
                </a:spcAft>
              </a:pPr>
              <a:r>
                <a:rPr kumimoji="1" lang="ja-JP" altLang="en-US" b="1">
                  <a:solidFill>
                    <a:schemeClr val="tx1">
                      <a:lumMod val="65000"/>
                      <a:lumOff val="35000"/>
                    </a:schemeClr>
                  </a:solidFill>
                  <a:latin typeface="Meiryo UI" panose="020B0604030504040204" pitchFamily="50" charset="-128"/>
                  <a:ea typeface="Meiryo UI" panose="020B0604030504040204" pitchFamily="50" charset="-128"/>
                </a:rPr>
                <a:t>③</a:t>
              </a:r>
              <a:endParaRPr kumimoji="0" lang="ja-JP" altLang="en-US" b="1" i="0" u="none" strike="noStrike" kern="0" cap="none" spc="0" normalizeH="0" baseline="0" noProof="0">
                <a:ln>
                  <a:noFill/>
                </a:ln>
                <a:solidFill>
                  <a:schemeClr val="tx1">
                    <a:lumMod val="65000"/>
                    <a:lumOff val="35000"/>
                  </a:schemeClr>
                </a:solidFill>
                <a:effectLst/>
                <a:uLnTx/>
                <a:uFillTx/>
                <a:latin typeface="Meiryo UI" panose="020B0604030504040204" pitchFamily="50" charset="-128"/>
                <a:ea typeface="Meiryo UI" panose="020B0604030504040204" pitchFamily="50" charset="-128"/>
                <a:cs typeface="Meiryo UI" panose="020B0604030504040204" pitchFamily="50" charset="-128"/>
              </a:endParaRPr>
            </a:p>
          </p:txBody>
        </p:sp>
        <p:sp>
          <p:nvSpPr>
            <p:cNvPr id="19" name="矢印: 五方向 18">
              <a:extLst>
                <a:ext uri="{FF2B5EF4-FFF2-40B4-BE49-F238E27FC236}">
                  <a16:creationId xmlns:a16="http://schemas.microsoft.com/office/drawing/2014/main" id="{9D4B38D8-77F0-9E23-3268-A8D8822FA982}"/>
                </a:ext>
              </a:extLst>
            </p:cNvPr>
            <p:cNvSpPr/>
            <p:nvPr/>
          </p:nvSpPr>
          <p:spPr bwMode="auto">
            <a:xfrm>
              <a:off x="3281536" y="657485"/>
              <a:ext cx="1885719" cy="324044"/>
            </a:xfrm>
            <a:prstGeom prst="homePlate">
              <a:avLst/>
            </a:prstGeom>
            <a:solidFill>
              <a:schemeClr val="bg1"/>
            </a:solidFill>
            <a:ln>
              <a:solidFill>
                <a:schemeClr val="tx1">
                  <a:lumMod val="65000"/>
                  <a:lumOff val="35000"/>
                </a:schemeClr>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9p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b="1">
                  <a:solidFill>
                    <a:schemeClr val="tx1">
                      <a:lumMod val="65000"/>
                      <a:lumOff val="35000"/>
                    </a:schemeClr>
                  </a:solidFill>
                  <a:latin typeface="Meiryo UI" panose="020B0604030504040204" pitchFamily="50" charset="-128"/>
                  <a:ea typeface="Meiryo UI" panose="020B0604030504040204" pitchFamily="50" charset="-128"/>
                </a:rPr>
                <a:t>①</a:t>
              </a:r>
              <a:endParaRPr kumimoji="0" lang="ja-JP" altLang="en-US" b="1" i="0" u="none" strike="noStrike" kern="0" cap="none" spc="0" normalizeH="0" baseline="0" noProof="0">
                <a:ln>
                  <a:noFill/>
                </a:ln>
                <a:solidFill>
                  <a:schemeClr val="tx1">
                    <a:lumMod val="65000"/>
                    <a:lumOff val="35000"/>
                  </a:schemeClr>
                </a:solidFill>
                <a:effectLst/>
                <a:uLnTx/>
                <a:uFillTx/>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矢印: 山形 19">
              <a:extLst>
                <a:ext uri="{FF2B5EF4-FFF2-40B4-BE49-F238E27FC236}">
                  <a16:creationId xmlns:a16="http://schemas.microsoft.com/office/drawing/2014/main" id="{7DEB7EA3-C4E6-724F-60C3-4D1D4D605978}"/>
                </a:ext>
              </a:extLst>
            </p:cNvPr>
            <p:cNvSpPr/>
            <p:nvPr/>
          </p:nvSpPr>
          <p:spPr bwMode="auto">
            <a:xfrm>
              <a:off x="5153745" y="652878"/>
              <a:ext cx="1885719" cy="324045"/>
            </a:xfrm>
            <a:prstGeom prst="chevron">
              <a:avLst/>
            </a:prstGeom>
            <a:solidFill>
              <a:schemeClr val="bg1"/>
            </a:solidFill>
            <a:ln w="3175">
              <a:solidFill>
                <a:schemeClr val="tx1">
                  <a:lumMod val="65000"/>
                  <a:lumOff val="35000"/>
                </a:schemeClr>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9p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b="1">
                  <a:solidFill>
                    <a:schemeClr val="tx1">
                      <a:lumMod val="65000"/>
                      <a:lumOff val="35000"/>
                    </a:schemeClr>
                  </a:solidFill>
                  <a:latin typeface="Meiryo UI" panose="020B0604030504040204" pitchFamily="50" charset="-128"/>
                  <a:ea typeface="Meiryo UI" panose="020B0604030504040204" pitchFamily="50" charset="-128"/>
                </a:rPr>
                <a:t>②</a:t>
              </a:r>
              <a:endParaRPr kumimoji="0" lang="ja-JP" altLang="en-US" b="1" i="0" u="none" strike="noStrike" kern="0" cap="none" spc="0" normalizeH="0" baseline="0" noProof="0">
                <a:ln>
                  <a:noFill/>
                </a:ln>
                <a:solidFill>
                  <a:schemeClr val="tx1">
                    <a:lumMod val="65000"/>
                    <a:lumOff val="35000"/>
                  </a:schemeClr>
                </a:solidFill>
                <a:effectLst/>
                <a:uLnTx/>
                <a:uFillTx/>
                <a:latin typeface="Meiryo UI" panose="020B0604030504040204" pitchFamily="50" charset="-128"/>
                <a:ea typeface="Meiryo UI" panose="020B0604030504040204" pitchFamily="50" charset="-128"/>
                <a:cs typeface="Meiryo UI" panose="020B0604030504040204" pitchFamily="50" charset="-128"/>
              </a:endParaRPr>
            </a:p>
          </p:txBody>
        </p:sp>
        <p:sp>
          <p:nvSpPr>
            <p:cNvPr id="21" name="矢印: 山形 20">
              <a:extLst>
                <a:ext uri="{FF2B5EF4-FFF2-40B4-BE49-F238E27FC236}">
                  <a16:creationId xmlns:a16="http://schemas.microsoft.com/office/drawing/2014/main" id="{91E3A557-CBA5-7DD2-D6BB-01FC9F4B3F3F}"/>
                </a:ext>
              </a:extLst>
            </p:cNvPr>
            <p:cNvSpPr/>
            <p:nvPr/>
          </p:nvSpPr>
          <p:spPr bwMode="auto">
            <a:xfrm>
              <a:off x="8910464" y="651466"/>
              <a:ext cx="1885719" cy="324044"/>
            </a:xfrm>
            <a:prstGeom prst="chevron">
              <a:avLst/>
            </a:prstGeom>
            <a:grpFill/>
            <a:ln w="3175">
              <a:solidFill>
                <a:schemeClr val="tx1">
                  <a:lumMod val="65000"/>
                  <a:lumOff val="35000"/>
                </a:schemeClr>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dk1"/>
                  </a:solidFill>
                  <a:effectLst/>
                  <a:uFillTx/>
                  <a:latin typeface="+mn-lt"/>
                  <a:ea typeface="+mn-ea"/>
                  <a:cs typeface="+mn-cs"/>
                  <a:sym typeface="Helvetica"/>
                </a:defRPr>
              </a:lvl9p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b="1">
                  <a:solidFill>
                    <a:schemeClr val="bg1"/>
                  </a:solidFill>
                  <a:latin typeface="Meiryo UI" panose="020B0604030504040204" pitchFamily="50" charset="-128"/>
                  <a:ea typeface="Meiryo UI" panose="020B0604030504040204" pitchFamily="50" charset="-128"/>
                </a:rPr>
                <a:t>④</a:t>
              </a:r>
              <a:endParaRPr kumimoji="0" lang="ja-JP" altLang="en-US" b="1" i="0" u="none" strike="noStrike" kern="0" cap="none" spc="0" normalizeH="0" baseline="0" noProof="0">
                <a:ln>
                  <a:noFill/>
                </a:ln>
                <a:solidFill>
                  <a:schemeClr val="bg1"/>
                </a:solidFill>
                <a:effectLst/>
                <a:uLnTx/>
                <a:uFillTx/>
                <a:latin typeface="Meiryo UI" panose="020B0604030504040204" pitchFamily="50" charset="-128"/>
                <a:ea typeface="Meiryo UI" panose="020B0604030504040204" pitchFamily="50" charset="-128"/>
                <a:cs typeface="Meiryo UI" panose="020B0604030504040204" pitchFamily="50" charset="-128"/>
              </a:endParaRPr>
            </a:p>
          </p:txBody>
        </p:sp>
      </p:grpSp>
      <p:grpSp>
        <p:nvGrpSpPr>
          <p:cNvPr id="22" name="グループ化 21">
            <a:extLst>
              <a:ext uri="{FF2B5EF4-FFF2-40B4-BE49-F238E27FC236}">
                <a16:creationId xmlns:a16="http://schemas.microsoft.com/office/drawing/2014/main" id="{7DA0A732-D46D-4E05-152F-DB3B70E985C9}"/>
              </a:ext>
            </a:extLst>
          </p:cNvPr>
          <p:cNvGrpSpPr/>
          <p:nvPr userDrawn="1"/>
        </p:nvGrpSpPr>
        <p:grpSpPr>
          <a:xfrm>
            <a:off x="10413016" y="3982176"/>
            <a:ext cx="1375132" cy="2523801"/>
            <a:chOff x="1600201" y="1107010"/>
            <a:chExt cx="3007589" cy="3894583"/>
          </a:xfrm>
        </p:grpSpPr>
        <p:cxnSp>
          <p:nvCxnSpPr>
            <p:cNvPr id="23" name="直線コネクタ 22">
              <a:extLst>
                <a:ext uri="{FF2B5EF4-FFF2-40B4-BE49-F238E27FC236}">
                  <a16:creationId xmlns:a16="http://schemas.microsoft.com/office/drawing/2014/main" id="{8369EFDB-B43C-D100-B446-26BD27D42718}"/>
                </a:ext>
              </a:extLst>
            </p:cNvPr>
            <p:cNvCxnSpPr>
              <a:cxnSpLocks/>
            </p:cNvCxnSpPr>
            <p:nvPr/>
          </p:nvCxnSpPr>
          <p:spPr>
            <a:xfrm>
              <a:off x="1606784" y="4572702"/>
              <a:ext cx="0" cy="428891"/>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cxnSp>
          <p:nvCxnSpPr>
            <p:cNvPr id="24" name="直線コネクタ 23">
              <a:extLst>
                <a:ext uri="{FF2B5EF4-FFF2-40B4-BE49-F238E27FC236}">
                  <a16:creationId xmlns:a16="http://schemas.microsoft.com/office/drawing/2014/main" id="{36784136-DE5E-ECF9-895C-9788D9E1348C}"/>
                </a:ext>
              </a:extLst>
            </p:cNvPr>
            <p:cNvCxnSpPr>
              <a:cxnSpLocks/>
            </p:cNvCxnSpPr>
            <p:nvPr/>
          </p:nvCxnSpPr>
          <p:spPr>
            <a:xfrm flipV="1">
              <a:off x="1600201" y="4991987"/>
              <a:ext cx="1515499" cy="9606"/>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cxnSp>
          <p:nvCxnSpPr>
            <p:cNvPr id="25" name="直線コネクタ 24">
              <a:extLst>
                <a:ext uri="{FF2B5EF4-FFF2-40B4-BE49-F238E27FC236}">
                  <a16:creationId xmlns:a16="http://schemas.microsoft.com/office/drawing/2014/main" id="{C9D07412-0E16-A4C0-D6D9-3CF05C9570EE}"/>
                </a:ext>
              </a:extLst>
            </p:cNvPr>
            <p:cNvCxnSpPr>
              <a:cxnSpLocks/>
            </p:cNvCxnSpPr>
            <p:nvPr/>
          </p:nvCxnSpPr>
          <p:spPr>
            <a:xfrm>
              <a:off x="4607790" y="1107010"/>
              <a:ext cx="0" cy="330357"/>
            </a:xfrm>
            <a:prstGeom prst="line">
              <a:avLst/>
            </a:prstGeom>
            <a:ln w="19050">
              <a:solidFill>
                <a:srgbClr val="5B9BD5"/>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26" name="直線コネクタ 25">
              <a:extLst>
                <a:ext uri="{FF2B5EF4-FFF2-40B4-BE49-F238E27FC236}">
                  <a16:creationId xmlns:a16="http://schemas.microsoft.com/office/drawing/2014/main" id="{B07FAA15-8073-F2EE-6EE6-16869E3CD826}"/>
                </a:ext>
              </a:extLst>
            </p:cNvPr>
            <p:cNvCxnSpPr>
              <a:cxnSpLocks/>
            </p:cNvCxnSpPr>
            <p:nvPr/>
          </p:nvCxnSpPr>
          <p:spPr>
            <a:xfrm flipH="1" flipV="1">
              <a:off x="3101692" y="1107010"/>
              <a:ext cx="0" cy="3894583"/>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cxnSp>
          <p:nvCxnSpPr>
            <p:cNvPr id="30" name="直線コネクタ 29">
              <a:extLst>
                <a:ext uri="{FF2B5EF4-FFF2-40B4-BE49-F238E27FC236}">
                  <a16:creationId xmlns:a16="http://schemas.microsoft.com/office/drawing/2014/main" id="{4D43EF98-743F-6E5B-A30C-74EE8BB150F3}"/>
                </a:ext>
              </a:extLst>
            </p:cNvPr>
            <p:cNvCxnSpPr>
              <a:cxnSpLocks/>
            </p:cNvCxnSpPr>
            <p:nvPr/>
          </p:nvCxnSpPr>
          <p:spPr>
            <a:xfrm>
              <a:off x="3087349" y="1117896"/>
              <a:ext cx="1520441" cy="0"/>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grpSp>
      <p:grpSp>
        <p:nvGrpSpPr>
          <p:cNvPr id="31" name="グループ化 30">
            <a:extLst>
              <a:ext uri="{FF2B5EF4-FFF2-40B4-BE49-F238E27FC236}">
                <a16:creationId xmlns:a16="http://schemas.microsoft.com/office/drawing/2014/main" id="{D10F9507-233F-04D3-9C2B-B90119DA5FB1}"/>
              </a:ext>
            </a:extLst>
          </p:cNvPr>
          <p:cNvGrpSpPr/>
          <p:nvPr userDrawn="1"/>
        </p:nvGrpSpPr>
        <p:grpSpPr>
          <a:xfrm>
            <a:off x="9031287" y="4393731"/>
            <a:ext cx="878773" cy="2263271"/>
            <a:chOff x="6503048" y="746482"/>
            <a:chExt cx="2933668" cy="2515303"/>
          </a:xfrm>
        </p:grpSpPr>
        <p:cxnSp>
          <p:nvCxnSpPr>
            <p:cNvPr id="33" name="直線コネクタ 32">
              <a:extLst>
                <a:ext uri="{FF2B5EF4-FFF2-40B4-BE49-F238E27FC236}">
                  <a16:creationId xmlns:a16="http://schemas.microsoft.com/office/drawing/2014/main" id="{37908964-FFBA-C97D-FBC2-E094E3A87B45}"/>
                </a:ext>
              </a:extLst>
            </p:cNvPr>
            <p:cNvCxnSpPr>
              <a:cxnSpLocks/>
            </p:cNvCxnSpPr>
            <p:nvPr/>
          </p:nvCxnSpPr>
          <p:spPr>
            <a:xfrm>
              <a:off x="6509306" y="2914753"/>
              <a:ext cx="0" cy="347032"/>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cxnSp>
          <p:nvCxnSpPr>
            <p:cNvPr id="34" name="直線コネクタ 33">
              <a:extLst>
                <a:ext uri="{FF2B5EF4-FFF2-40B4-BE49-F238E27FC236}">
                  <a16:creationId xmlns:a16="http://schemas.microsoft.com/office/drawing/2014/main" id="{A3B78E2F-79B7-D881-7326-5E119FBE768F}"/>
                </a:ext>
              </a:extLst>
            </p:cNvPr>
            <p:cNvCxnSpPr>
              <a:cxnSpLocks/>
            </p:cNvCxnSpPr>
            <p:nvPr/>
          </p:nvCxnSpPr>
          <p:spPr>
            <a:xfrm flipV="1">
              <a:off x="6503048" y="3259768"/>
              <a:ext cx="1460411" cy="0"/>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cxnSp>
          <p:nvCxnSpPr>
            <p:cNvPr id="38" name="直線コネクタ 37">
              <a:extLst>
                <a:ext uri="{FF2B5EF4-FFF2-40B4-BE49-F238E27FC236}">
                  <a16:creationId xmlns:a16="http://schemas.microsoft.com/office/drawing/2014/main" id="{CD2DC6C0-D1CF-261C-E271-CA8D68C00E4A}"/>
                </a:ext>
              </a:extLst>
            </p:cNvPr>
            <p:cNvCxnSpPr>
              <a:cxnSpLocks/>
            </p:cNvCxnSpPr>
            <p:nvPr/>
          </p:nvCxnSpPr>
          <p:spPr>
            <a:xfrm>
              <a:off x="9425830" y="746482"/>
              <a:ext cx="0" cy="536586"/>
            </a:xfrm>
            <a:prstGeom prst="line">
              <a:avLst/>
            </a:prstGeom>
            <a:ln w="19050">
              <a:solidFill>
                <a:srgbClr val="5B9BD5"/>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44" name="直線コネクタ 43">
              <a:extLst>
                <a:ext uri="{FF2B5EF4-FFF2-40B4-BE49-F238E27FC236}">
                  <a16:creationId xmlns:a16="http://schemas.microsoft.com/office/drawing/2014/main" id="{3192373A-FF76-09C9-C4D9-00A5143B7389}"/>
                </a:ext>
              </a:extLst>
            </p:cNvPr>
            <p:cNvCxnSpPr>
              <a:cxnSpLocks/>
            </p:cNvCxnSpPr>
            <p:nvPr/>
          </p:nvCxnSpPr>
          <p:spPr>
            <a:xfrm>
              <a:off x="7941687" y="746482"/>
              <a:ext cx="1495029" cy="0"/>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cxnSp>
          <p:nvCxnSpPr>
            <p:cNvPr id="46" name="直線コネクタ 45">
              <a:extLst>
                <a:ext uri="{FF2B5EF4-FFF2-40B4-BE49-F238E27FC236}">
                  <a16:creationId xmlns:a16="http://schemas.microsoft.com/office/drawing/2014/main" id="{0DED36F0-31A6-0B53-C4AA-E3B54A273AF6}"/>
                </a:ext>
              </a:extLst>
            </p:cNvPr>
            <p:cNvCxnSpPr>
              <a:cxnSpLocks/>
            </p:cNvCxnSpPr>
            <p:nvPr/>
          </p:nvCxnSpPr>
          <p:spPr>
            <a:xfrm flipV="1">
              <a:off x="7956682" y="746482"/>
              <a:ext cx="0" cy="2513286"/>
            </a:xfrm>
            <a:prstGeom prst="line">
              <a:avLst/>
            </a:prstGeom>
            <a:ln w="19050">
              <a:solidFill>
                <a:srgbClr val="5B9BD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2031030"/>
      </p:ext>
    </p:extLst>
  </p:cSld>
  <p:clrMapOvr>
    <a:masterClrMapping/>
  </p:clrMapOvr>
  <p:extLst>
    <p:ext uri="{DCECCB84-F9BA-43D5-87BE-67443E8EF086}">
      <p15:sldGuideLst xmlns:p15="http://schemas.microsoft.com/office/powerpoint/2012/main">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スクショ(4枚用)">
    <p:spTree>
      <p:nvGrpSpPr>
        <p:cNvPr id="1" name=""/>
        <p:cNvGrpSpPr/>
        <p:nvPr/>
      </p:nvGrpSpPr>
      <p:grpSpPr>
        <a:xfrm>
          <a:off x="0" y="0"/>
          <a:ext cx="0" cy="0"/>
          <a:chOff x="0" y="0"/>
          <a:chExt cx="0" cy="0"/>
        </a:xfrm>
      </p:grpSpPr>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7" name="四角形: 角を丸くする 6">
            <a:extLst>
              <a:ext uri="{FF2B5EF4-FFF2-40B4-BE49-F238E27FC236}">
                <a16:creationId xmlns:a16="http://schemas.microsoft.com/office/drawing/2014/main" id="{42B077BE-69C6-9B44-8CCC-D0BFCA78AC0B}"/>
              </a:ext>
            </a:extLst>
          </p:cNvPr>
          <p:cNvSpPr/>
          <p:nvPr userDrawn="1"/>
        </p:nvSpPr>
        <p:spPr>
          <a:xfrm>
            <a:off x="627694" y="229805"/>
            <a:ext cx="10944225" cy="400403"/>
          </a:xfrm>
          <a:prstGeom prst="roundRect">
            <a:avLst>
              <a:gd name="adj" fmla="val 50000"/>
            </a:avLst>
          </a:prstGeom>
          <a:solidFill>
            <a:schemeClr val="accent5"/>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
        <p:nvSpPr>
          <p:cNvPr id="18" name="角丸四角形 59">
            <a:extLst>
              <a:ext uri="{FF2B5EF4-FFF2-40B4-BE49-F238E27FC236}">
                <a16:creationId xmlns:a16="http://schemas.microsoft.com/office/drawing/2014/main" id="{81259C77-64B4-EDF0-1B11-B06EA483CD72}"/>
              </a:ext>
            </a:extLst>
          </p:cNvPr>
          <p:cNvSpPr/>
          <p:nvPr userDrawn="1"/>
        </p:nvSpPr>
        <p:spPr>
          <a:xfrm>
            <a:off x="9506368"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0" name="角丸四角形 59">
            <a:extLst>
              <a:ext uri="{FF2B5EF4-FFF2-40B4-BE49-F238E27FC236}">
                <a16:creationId xmlns:a16="http://schemas.microsoft.com/office/drawing/2014/main" id="{E1C1760C-E72A-1A2E-EF79-9A75AD133286}"/>
              </a:ext>
            </a:extLst>
          </p:cNvPr>
          <p:cNvSpPr/>
          <p:nvPr userDrawn="1"/>
        </p:nvSpPr>
        <p:spPr>
          <a:xfrm>
            <a:off x="6545123"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1" name="角丸四角形 59">
            <a:extLst>
              <a:ext uri="{FF2B5EF4-FFF2-40B4-BE49-F238E27FC236}">
                <a16:creationId xmlns:a16="http://schemas.microsoft.com/office/drawing/2014/main" id="{8598C663-D8B8-01D1-1406-1EC1590F763D}"/>
              </a:ext>
            </a:extLst>
          </p:cNvPr>
          <p:cNvSpPr/>
          <p:nvPr userDrawn="1"/>
        </p:nvSpPr>
        <p:spPr>
          <a:xfrm>
            <a:off x="3585132"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2" name="角丸四角形 59">
            <a:extLst>
              <a:ext uri="{FF2B5EF4-FFF2-40B4-BE49-F238E27FC236}">
                <a16:creationId xmlns:a16="http://schemas.microsoft.com/office/drawing/2014/main" id="{C46A06E2-CB7A-7767-E365-36FB59BD5A6D}"/>
              </a:ext>
            </a:extLst>
          </p:cNvPr>
          <p:cNvSpPr/>
          <p:nvPr userDrawn="1"/>
        </p:nvSpPr>
        <p:spPr>
          <a:xfrm>
            <a:off x="623887" y="5704328"/>
            <a:ext cx="2061745" cy="928247"/>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二等辺三角形 15">
            <a:extLst>
              <a:ext uri="{FF2B5EF4-FFF2-40B4-BE49-F238E27FC236}">
                <a16:creationId xmlns:a16="http://schemas.microsoft.com/office/drawing/2014/main" id="{E18E3378-3438-63B0-4480-6A7C51E99330}"/>
              </a:ext>
            </a:extLst>
          </p:cNvPr>
          <p:cNvSpPr/>
          <p:nvPr userDrawn="1"/>
        </p:nvSpPr>
        <p:spPr>
          <a:xfrm rot="5400000">
            <a:off x="2877275" y="3152726"/>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二等辺三角形 16">
            <a:extLst>
              <a:ext uri="{FF2B5EF4-FFF2-40B4-BE49-F238E27FC236}">
                <a16:creationId xmlns:a16="http://schemas.microsoft.com/office/drawing/2014/main" id="{683424C9-54BE-6248-676D-D3D460335668}"/>
              </a:ext>
            </a:extLst>
          </p:cNvPr>
          <p:cNvSpPr/>
          <p:nvPr userDrawn="1"/>
        </p:nvSpPr>
        <p:spPr>
          <a:xfrm rot="5400000">
            <a:off x="5837271"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二等辺三角形 18">
            <a:extLst>
              <a:ext uri="{FF2B5EF4-FFF2-40B4-BE49-F238E27FC236}">
                <a16:creationId xmlns:a16="http://schemas.microsoft.com/office/drawing/2014/main" id="{A991504E-6B73-6104-D6F2-CFCE5972B9F4}"/>
              </a:ext>
            </a:extLst>
          </p:cNvPr>
          <p:cNvSpPr/>
          <p:nvPr userDrawn="1"/>
        </p:nvSpPr>
        <p:spPr>
          <a:xfrm rot="5400000">
            <a:off x="8797269"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36">
            <a:extLst>
              <a:ext uri="{FF2B5EF4-FFF2-40B4-BE49-F238E27FC236}">
                <a16:creationId xmlns:a16="http://schemas.microsoft.com/office/drawing/2014/main" id="{3E61A996-0F39-1E24-F9F9-B2D2A2AACDB2}"/>
              </a:ext>
            </a:extLst>
          </p:cNvPr>
          <p:cNvSpPr txBox="1">
            <a:spLocks/>
          </p:cNvSpPr>
          <p:nvPr userDrawn="1"/>
        </p:nvSpPr>
        <p:spPr>
          <a:xfrm>
            <a:off x="2744445" y="225425"/>
            <a:ext cx="6703110" cy="384175"/>
          </a:xfrm>
          <a:prstGeom prst="rect">
            <a:avLst/>
          </a:prstGeom>
        </p:spPr>
        <p:txBody>
          <a:bodyPr anchor="ctr">
            <a:normAutofit lnSpcReduction="10000"/>
          </a:bodyPr>
          <a:lstStyle>
            <a:lvl1pPr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stStyle>
          <a:p>
            <a:pPr algn="ctr"/>
            <a:r>
              <a:rPr lang="ja-JP" altLang="en-US" sz="2000"/>
              <a:t>見出しは、「中央揃え」でテキストでいれる。サイズ</a:t>
            </a:r>
            <a:r>
              <a:rPr lang="en-US" altLang="ja-JP" sz="2000"/>
              <a:t>20</a:t>
            </a:r>
            <a:endParaRPr lang="ja-JP" altLang="en-US" sz="2000"/>
          </a:p>
        </p:txBody>
      </p:sp>
      <p:sp>
        <p:nvSpPr>
          <p:cNvPr id="13" name="二等辺三角形 12">
            <a:extLst>
              <a:ext uri="{FF2B5EF4-FFF2-40B4-BE49-F238E27FC236}">
                <a16:creationId xmlns:a16="http://schemas.microsoft.com/office/drawing/2014/main" id="{1122BD52-FFC0-CEC8-C041-8AF05F7057F4}"/>
              </a:ext>
            </a:extLst>
          </p:cNvPr>
          <p:cNvSpPr/>
          <p:nvPr userDrawn="1"/>
        </p:nvSpPr>
        <p:spPr>
          <a:xfrm rot="5400000">
            <a:off x="2877275" y="3152726"/>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二等辺三角形 13">
            <a:extLst>
              <a:ext uri="{FF2B5EF4-FFF2-40B4-BE49-F238E27FC236}">
                <a16:creationId xmlns:a16="http://schemas.microsoft.com/office/drawing/2014/main" id="{78292DFF-2FE6-3A33-615E-26BC8F91E5C1}"/>
              </a:ext>
            </a:extLst>
          </p:cNvPr>
          <p:cNvSpPr/>
          <p:nvPr userDrawn="1"/>
        </p:nvSpPr>
        <p:spPr>
          <a:xfrm rot="5400000">
            <a:off x="5837271"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二等辺三角形 14">
            <a:extLst>
              <a:ext uri="{FF2B5EF4-FFF2-40B4-BE49-F238E27FC236}">
                <a16:creationId xmlns:a16="http://schemas.microsoft.com/office/drawing/2014/main" id="{8B3648E8-C5ED-4D67-9974-D08584CB8696}"/>
              </a:ext>
            </a:extLst>
          </p:cNvPr>
          <p:cNvSpPr/>
          <p:nvPr userDrawn="1"/>
        </p:nvSpPr>
        <p:spPr>
          <a:xfrm rot="5400000">
            <a:off x="8797269" y="3152727"/>
            <a:ext cx="517456" cy="331009"/>
          </a:xfrm>
          <a:prstGeom prst="triangle">
            <a:avLst/>
          </a:prstGeom>
          <a:solidFill>
            <a:schemeClr val="accent1">
              <a:lumMod val="40000"/>
              <a:lumOff val="60000"/>
            </a:schemeClr>
          </a:solid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四角形: 角を丸くする 22">
            <a:extLst>
              <a:ext uri="{FF2B5EF4-FFF2-40B4-BE49-F238E27FC236}">
                <a16:creationId xmlns:a16="http://schemas.microsoft.com/office/drawing/2014/main" id="{DFBBC019-AE4B-849F-B83B-D860583E21D8}"/>
              </a:ext>
            </a:extLst>
          </p:cNvPr>
          <p:cNvSpPr/>
          <p:nvPr userDrawn="1"/>
        </p:nvSpPr>
        <p:spPr>
          <a:xfrm>
            <a:off x="2970498" y="674158"/>
            <a:ext cx="3485613" cy="400404"/>
          </a:xfrm>
          <a:prstGeom prst="roundRect">
            <a:avLst/>
          </a:prstGeom>
          <a:solidFill>
            <a:schemeClr val="accent4">
              <a:lumMod val="20000"/>
              <a:lumOff val="80000"/>
            </a:schemeClr>
          </a:solidFill>
          <a:ln>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400">
                <a:solidFill>
                  <a:schemeClr val="tx1"/>
                </a:solidFill>
                <a:latin typeface="Meiryo UI" panose="020B0604030504040204" pitchFamily="50" charset="-128"/>
                <a:ea typeface="Meiryo UI" panose="020B0604030504040204" pitchFamily="50" charset="-128"/>
              </a:rPr>
              <a:t>紫の線・・・小見出しを下をあわせて入れる</a:t>
            </a:r>
          </a:p>
        </p:txBody>
      </p:sp>
      <p:sp>
        <p:nvSpPr>
          <p:cNvPr id="24" name="四角形: 角を丸くする 23">
            <a:extLst>
              <a:ext uri="{FF2B5EF4-FFF2-40B4-BE49-F238E27FC236}">
                <a16:creationId xmlns:a16="http://schemas.microsoft.com/office/drawing/2014/main" id="{1C6BFAC4-B674-93C8-17CD-D9B1D77C76E7}"/>
              </a:ext>
            </a:extLst>
          </p:cNvPr>
          <p:cNvSpPr/>
          <p:nvPr userDrawn="1"/>
        </p:nvSpPr>
        <p:spPr>
          <a:xfrm>
            <a:off x="2918407" y="1825270"/>
            <a:ext cx="3485613" cy="785606"/>
          </a:xfrm>
          <a:prstGeom prst="roundRect">
            <a:avLst/>
          </a:prstGeom>
          <a:solidFill>
            <a:schemeClr val="accent4">
              <a:lumMod val="20000"/>
              <a:lumOff val="80000"/>
            </a:schemeClr>
          </a:solidFill>
          <a:ln>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kumimoji="1" lang="ja-JP" altLang="en-US" sz="1400">
                <a:solidFill>
                  <a:schemeClr val="tx1"/>
                </a:solidFill>
                <a:latin typeface="Meiryo UI" panose="020B0604030504040204" pitchFamily="50" charset="-128"/>
                <a:ea typeface="Meiryo UI" panose="020B0604030504040204" pitchFamily="50" charset="-128"/>
              </a:rPr>
              <a:t>緑の線・・・スクショの上部と下部をを合わせる</a:t>
            </a:r>
            <a:endParaRPr kumimoji="1" lang="en-US" altLang="ja-JP" sz="1400">
              <a:solidFill>
                <a:schemeClr val="tx1"/>
              </a:solidFill>
              <a:latin typeface="Meiryo UI" panose="020B0604030504040204" pitchFamily="50" charset="-128"/>
              <a:ea typeface="Meiryo UI" panose="020B0604030504040204" pitchFamily="50" charset="-128"/>
            </a:endParaRPr>
          </a:p>
          <a:p>
            <a:pPr algn="l"/>
            <a:r>
              <a:rPr kumimoji="1" lang="ja-JP" altLang="en-US" sz="1400">
                <a:solidFill>
                  <a:schemeClr val="tx1"/>
                </a:solidFill>
                <a:latin typeface="Meiryo UI" panose="020B0604030504040204" pitchFamily="50" charset="-128"/>
                <a:ea typeface="Meiryo UI" panose="020B0604030504040204" pitchFamily="50" charset="-128"/>
              </a:rPr>
              <a:t>青の線・・・スクショの側面を合わせる</a:t>
            </a:r>
          </a:p>
        </p:txBody>
      </p:sp>
      <p:sp>
        <p:nvSpPr>
          <p:cNvPr id="25" name="テキスト ボックス 24">
            <a:extLst>
              <a:ext uri="{FF2B5EF4-FFF2-40B4-BE49-F238E27FC236}">
                <a16:creationId xmlns:a16="http://schemas.microsoft.com/office/drawing/2014/main" id="{A05ED0E0-1AB9-C5A8-3CCD-BB1638695B55}"/>
              </a:ext>
            </a:extLst>
          </p:cNvPr>
          <p:cNvSpPr txBox="1"/>
          <p:nvPr userDrawn="1"/>
        </p:nvSpPr>
        <p:spPr>
          <a:xfrm>
            <a:off x="683464" y="5862244"/>
            <a:ext cx="1942590" cy="646331"/>
          </a:xfrm>
          <a:prstGeom prst="rect">
            <a:avLst/>
          </a:prstGeom>
          <a:solidFill>
            <a:schemeClr val="accent4">
              <a:lumMod val="20000"/>
              <a:lumOff val="80000"/>
            </a:schemeClr>
          </a:solidFill>
        </p:spPr>
        <p:txBody>
          <a:bodyPr wrap="square" rtlCol="0">
            <a:spAutoFit/>
          </a:bodyPr>
          <a:lstStyle/>
          <a:p>
            <a:r>
              <a:rPr kumimoji="1" lang="ja-JP" altLang="en-US" sz="1200">
                <a:latin typeface="Meiryo UI" panose="020B0604030504040204" pitchFamily="50" charset="-128"/>
                <a:ea typeface="Meiryo UI" panose="020B0604030504040204" pitchFamily="50" charset="-128"/>
              </a:rPr>
              <a:t>コメント枠へのテキスト入力は</a:t>
            </a:r>
            <a:endParaRPr kumimoji="1" lang="en-US" altLang="ja-JP" sz="1200">
              <a:latin typeface="Meiryo UI" panose="020B0604030504040204" pitchFamily="50" charset="-128"/>
              <a:ea typeface="Meiryo UI" panose="020B0604030504040204" pitchFamily="50" charset="-128"/>
            </a:endParaRPr>
          </a:p>
          <a:p>
            <a:r>
              <a:rPr kumimoji="1" lang="ja-JP" altLang="en-US" sz="1200">
                <a:latin typeface="Meiryo UI" panose="020B0604030504040204" pitchFamily="50" charset="-128"/>
                <a:ea typeface="Meiryo UI" panose="020B0604030504040204" pitchFamily="50" charset="-128"/>
              </a:rPr>
              <a:t>フォント</a:t>
            </a:r>
            <a:r>
              <a:rPr kumimoji="1" lang="en-US" altLang="ja-JP" sz="1200">
                <a:latin typeface="Meiryo UI" panose="020B0604030504040204" pitchFamily="50" charset="-128"/>
                <a:ea typeface="Meiryo UI" panose="020B0604030504040204" pitchFamily="50" charset="-128"/>
              </a:rPr>
              <a:t>12</a:t>
            </a:r>
            <a:r>
              <a:rPr kumimoji="1" lang="ja-JP" altLang="en-US" sz="1200">
                <a:latin typeface="Meiryo UI" panose="020B0604030504040204" pitchFamily="50" charset="-128"/>
                <a:ea typeface="Meiryo UI" panose="020B0604030504040204" pitchFamily="50" charset="-128"/>
              </a:rPr>
              <a:t>で！</a:t>
            </a:r>
            <a:endParaRPr kumimoji="1" lang="en-US" altLang="ja-JP" sz="1200">
              <a:latin typeface="Meiryo UI" panose="020B0604030504040204" pitchFamily="50" charset="-128"/>
              <a:ea typeface="Meiryo UI" panose="020B0604030504040204" pitchFamily="50" charset="-128"/>
            </a:endParaRPr>
          </a:p>
          <a:p>
            <a:r>
              <a:rPr kumimoji="1" lang="ja-JP" altLang="en-US" sz="1200">
                <a:latin typeface="Meiryo UI" panose="020B0604030504040204" pitchFamily="50" charset="-128"/>
                <a:ea typeface="Meiryo UI" panose="020B0604030504040204" pitchFamily="50" charset="-128"/>
              </a:rPr>
              <a:t>これをコピーしてえます</a:t>
            </a:r>
          </a:p>
        </p:txBody>
      </p:sp>
      <p:pic>
        <p:nvPicPr>
          <p:cNvPr id="26" name="図 25">
            <a:extLst>
              <a:ext uri="{FF2B5EF4-FFF2-40B4-BE49-F238E27FC236}">
                <a16:creationId xmlns:a16="http://schemas.microsoft.com/office/drawing/2014/main" id="{7FA6108F-3B07-7CAA-486B-1F66E29C7CF0}"/>
              </a:ext>
            </a:extLst>
          </p:cNvPr>
          <p:cNvPicPr>
            <a:picLocks noChangeAspect="1"/>
          </p:cNvPicPr>
          <p:nvPr userDrawn="1"/>
        </p:nvPicPr>
        <p:blipFill>
          <a:blip r:embed="rId2"/>
          <a:stretch>
            <a:fillRect/>
          </a:stretch>
        </p:blipFill>
        <p:spPr>
          <a:xfrm>
            <a:off x="623889" y="1089025"/>
            <a:ext cx="2060331" cy="4464050"/>
          </a:xfrm>
          <a:prstGeom prst="rect">
            <a:avLst/>
          </a:prstGeom>
          <a:ln>
            <a:solidFill>
              <a:schemeClr val="bg1">
                <a:lumMod val="65000"/>
              </a:schemeClr>
            </a:solidFill>
          </a:ln>
        </p:spPr>
      </p:pic>
      <p:cxnSp>
        <p:nvCxnSpPr>
          <p:cNvPr id="27" name="直線コネクタ 26">
            <a:extLst>
              <a:ext uri="{FF2B5EF4-FFF2-40B4-BE49-F238E27FC236}">
                <a16:creationId xmlns:a16="http://schemas.microsoft.com/office/drawing/2014/main" id="{5FF73DD7-2FE1-48A6-A080-6DC85B5B1EB9}"/>
              </a:ext>
            </a:extLst>
          </p:cNvPr>
          <p:cNvCxnSpPr>
            <a:cxnSpLocks/>
          </p:cNvCxnSpPr>
          <p:nvPr userDrawn="1"/>
        </p:nvCxnSpPr>
        <p:spPr>
          <a:xfrm>
            <a:off x="6522803" y="1089025"/>
            <a:ext cx="0" cy="55435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28" name="図 27">
            <a:extLst>
              <a:ext uri="{FF2B5EF4-FFF2-40B4-BE49-F238E27FC236}">
                <a16:creationId xmlns:a16="http://schemas.microsoft.com/office/drawing/2014/main" id="{D0D65C5C-0A7F-297F-0EFA-C090FE9DA2F1}"/>
              </a:ext>
            </a:extLst>
          </p:cNvPr>
          <p:cNvPicPr>
            <a:picLocks noChangeAspect="1"/>
          </p:cNvPicPr>
          <p:nvPr userDrawn="1"/>
        </p:nvPicPr>
        <p:blipFill>
          <a:blip r:embed="rId2"/>
          <a:stretch>
            <a:fillRect/>
          </a:stretch>
        </p:blipFill>
        <p:spPr>
          <a:xfrm>
            <a:off x="6546758" y="1096144"/>
            <a:ext cx="2060331" cy="4464050"/>
          </a:xfrm>
          <a:prstGeom prst="rect">
            <a:avLst/>
          </a:prstGeom>
          <a:ln>
            <a:solidFill>
              <a:schemeClr val="bg1">
                <a:lumMod val="65000"/>
              </a:schemeClr>
            </a:solidFill>
          </a:ln>
        </p:spPr>
      </p:pic>
      <p:sp>
        <p:nvSpPr>
          <p:cNvPr id="30" name="四角形: 角を丸くする 29">
            <a:extLst>
              <a:ext uri="{FF2B5EF4-FFF2-40B4-BE49-F238E27FC236}">
                <a16:creationId xmlns:a16="http://schemas.microsoft.com/office/drawing/2014/main" id="{59F0C242-88D7-7628-5262-540ACE93B760}"/>
              </a:ext>
            </a:extLst>
          </p:cNvPr>
          <p:cNvSpPr/>
          <p:nvPr userDrawn="1"/>
        </p:nvSpPr>
        <p:spPr>
          <a:xfrm>
            <a:off x="8748252" y="2120751"/>
            <a:ext cx="2743200" cy="785606"/>
          </a:xfrm>
          <a:prstGeom prst="roundRect">
            <a:avLst/>
          </a:prstGeom>
          <a:solidFill>
            <a:schemeClr val="accent4">
              <a:lumMod val="20000"/>
              <a:lumOff val="80000"/>
            </a:schemeClr>
          </a:solidFill>
          <a:ln>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kumimoji="1" lang="ja-JP" altLang="en-US" sz="1400">
                <a:solidFill>
                  <a:schemeClr val="tx1"/>
                </a:solidFill>
                <a:latin typeface="Meiryo UI" panose="020B0604030504040204" pitchFamily="50" charset="-128"/>
                <a:ea typeface="Meiryo UI" panose="020B0604030504040204" pitchFamily="50" charset="-128"/>
              </a:rPr>
              <a:t>緑の線に</a:t>
            </a:r>
            <a:endParaRPr kumimoji="1" lang="en-US" altLang="ja-JP" sz="1400">
              <a:solidFill>
                <a:schemeClr val="tx1"/>
              </a:solidFill>
              <a:latin typeface="Meiryo UI" panose="020B0604030504040204" pitchFamily="50" charset="-128"/>
              <a:ea typeface="Meiryo UI" panose="020B0604030504040204" pitchFamily="50" charset="-128"/>
            </a:endParaRPr>
          </a:p>
          <a:p>
            <a:pPr algn="l"/>
            <a:r>
              <a:rPr kumimoji="1" lang="ja-JP" altLang="en-US" sz="1400">
                <a:solidFill>
                  <a:schemeClr val="tx1"/>
                </a:solidFill>
                <a:latin typeface="Meiryo UI" panose="020B0604030504040204" pitchFamily="50" charset="-128"/>
                <a:ea typeface="Meiryo UI" panose="020B0604030504040204" pitchFamily="50" charset="-128"/>
              </a:rPr>
              <a:t>スクショを左側面を合わせる。</a:t>
            </a:r>
          </a:p>
        </p:txBody>
      </p:sp>
      <p:sp>
        <p:nvSpPr>
          <p:cNvPr id="31" name="四角形: 角を丸くする 30">
            <a:extLst>
              <a:ext uri="{FF2B5EF4-FFF2-40B4-BE49-F238E27FC236}">
                <a16:creationId xmlns:a16="http://schemas.microsoft.com/office/drawing/2014/main" id="{1A56836A-9F95-F623-07CB-81940281E0ED}"/>
              </a:ext>
            </a:extLst>
          </p:cNvPr>
          <p:cNvSpPr/>
          <p:nvPr userDrawn="1"/>
        </p:nvSpPr>
        <p:spPr>
          <a:xfrm>
            <a:off x="8748252" y="3860800"/>
            <a:ext cx="3132322" cy="785606"/>
          </a:xfrm>
          <a:prstGeom prst="roundRect">
            <a:avLst/>
          </a:prstGeom>
          <a:solidFill>
            <a:schemeClr val="accent4">
              <a:lumMod val="20000"/>
              <a:lumOff val="80000"/>
            </a:schemeClr>
          </a:solidFill>
          <a:ln>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kumimoji="1" lang="en-US" altLang="ja-JP" sz="1400">
                <a:solidFill>
                  <a:schemeClr val="tx1"/>
                </a:solidFill>
                <a:latin typeface="Meiryo UI" panose="020B0604030504040204" pitchFamily="50" charset="-128"/>
                <a:ea typeface="Meiryo UI" panose="020B0604030504040204" pitchFamily="50" charset="-128"/>
              </a:rPr>
              <a:t>Figma</a:t>
            </a:r>
            <a:r>
              <a:rPr kumimoji="1" lang="ja-JP" altLang="en-US" sz="1400">
                <a:solidFill>
                  <a:schemeClr val="tx1"/>
                </a:solidFill>
                <a:latin typeface="Meiryo UI" panose="020B0604030504040204" pitchFamily="50" charset="-128"/>
                <a:ea typeface="Meiryo UI" panose="020B0604030504040204" pitchFamily="50" charset="-128"/>
              </a:rPr>
              <a:t>の画像サイズが違うこともある</a:t>
            </a:r>
            <a:endParaRPr kumimoji="1" lang="en-US" altLang="ja-JP" sz="1400">
              <a:solidFill>
                <a:schemeClr val="tx1"/>
              </a:solidFill>
              <a:latin typeface="Meiryo UI" panose="020B0604030504040204" pitchFamily="50" charset="-128"/>
              <a:ea typeface="Meiryo UI" panose="020B0604030504040204" pitchFamily="50" charset="-128"/>
            </a:endParaRPr>
          </a:p>
          <a:p>
            <a:pPr algn="l"/>
            <a:r>
              <a:rPr kumimoji="1" lang="ja-JP" altLang="en-US" sz="1400">
                <a:solidFill>
                  <a:schemeClr val="tx1"/>
                </a:solidFill>
                <a:latin typeface="Meiryo UI" panose="020B0604030504040204" pitchFamily="50" charset="-128"/>
                <a:ea typeface="Meiryo UI" panose="020B0604030504040204" pitchFamily="50" charset="-128"/>
              </a:rPr>
              <a:t>少しのづれは問題なしとする</a:t>
            </a:r>
          </a:p>
        </p:txBody>
      </p:sp>
      <p:grpSp>
        <p:nvGrpSpPr>
          <p:cNvPr id="32" name="グループ化 31">
            <a:extLst>
              <a:ext uri="{FF2B5EF4-FFF2-40B4-BE49-F238E27FC236}">
                <a16:creationId xmlns:a16="http://schemas.microsoft.com/office/drawing/2014/main" id="{5A0958F9-F2D2-DED4-2A12-B52AE7B38775}"/>
              </a:ext>
            </a:extLst>
          </p:cNvPr>
          <p:cNvGrpSpPr/>
          <p:nvPr userDrawn="1"/>
        </p:nvGrpSpPr>
        <p:grpSpPr>
          <a:xfrm>
            <a:off x="713339" y="560414"/>
            <a:ext cx="4172786" cy="435342"/>
            <a:chOff x="492574" y="754614"/>
            <a:chExt cx="4172786" cy="435342"/>
          </a:xfrm>
        </p:grpSpPr>
        <p:sp>
          <p:nvSpPr>
            <p:cNvPr id="33" name="テキスト ボックス 32">
              <a:extLst>
                <a:ext uri="{FF2B5EF4-FFF2-40B4-BE49-F238E27FC236}">
                  <a16:creationId xmlns:a16="http://schemas.microsoft.com/office/drawing/2014/main" id="{484F9499-355C-77F6-7FAF-89FBB7800C06}"/>
                </a:ext>
              </a:extLst>
            </p:cNvPr>
            <p:cNvSpPr txBox="1"/>
            <p:nvPr/>
          </p:nvSpPr>
          <p:spPr>
            <a:xfrm>
              <a:off x="492574" y="754614"/>
              <a:ext cx="4172786" cy="408908"/>
            </a:xfrm>
            <a:prstGeom prst="rect">
              <a:avLst/>
            </a:prstGeom>
            <a:noFill/>
            <a:effectLst>
              <a:glow rad="444500">
                <a:schemeClr val="bg1"/>
              </a:glow>
            </a:effectLst>
          </p:spPr>
          <p:txBody>
            <a:bodyPr wrap="square" lIns="90308" tIns="45155" rIns="90308" bIns="45155" rtlCol="0">
              <a:spAutoFit/>
            </a:bodyPr>
            <a:lstStyle/>
            <a:p>
              <a:pPr defTabSz="903082">
                <a:lnSpc>
                  <a:spcPct val="150000"/>
                </a:lnSpc>
              </a:pPr>
              <a:r>
                <a:rPr kumimoji="1" lang="ja-JP" altLang="en-US" sz="1600" b="1">
                  <a:solidFill>
                    <a:schemeClr val="accent5"/>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a:t>
              </a:r>
              <a:r>
                <a:rPr kumimoji="1" lang="ja-JP" altLang="en-US" sz="1600" b="1">
                  <a:solidFill>
                    <a:schemeClr val="accent5"/>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sym typeface="+mn-ea"/>
                </a:rPr>
                <a:t>小見出し</a:t>
              </a:r>
              <a:r>
                <a:rPr kumimoji="1" lang="ja-JP" altLang="en-US" sz="1600" b="1">
                  <a:solidFill>
                    <a:schemeClr val="accent5"/>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a:t>
              </a:r>
            </a:p>
          </p:txBody>
        </p:sp>
        <p:cxnSp>
          <p:nvCxnSpPr>
            <p:cNvPr id="34" name="直線コネクタ 33">
              <a:extLst>
                <a:ext uri="{FF2B5EF4-FFF2-40B4-BE49-F238E27FC236}">
                  <a16:creationId xmlns:a16="http://schemas.microsoft.com/office/drawing/2014/main" id="{C4B45A9E-EDB6-AD3C-4D86-98B917B36FCB}"/>
                </a:ext>
              </a:extLst>
            </p:cNvPr>
            <p:cNvCxnSpPr>
              <a:cxnSpLocks/>
            </p:cNvCxnSpPr>
            <p:nvPr/>
          </p:nvCxnSpPr>
          <p:spPr>
            <a:xfrm>
              <a:off x="512721" y="1189956"/>
              <a:ext cx="3485613" cy="0"/>
            </a:xfrm>
            <a:prstGeom prst="line">
              <a:avLst/>
            </a:prstGeom>
            <a:ln w="19050" cmpd="sng">
              <a:solidFill>
                <a:schemeClr val="accent5">
                  <a:lumMod val="60000"/>
                  <a:lumOff val="40000"/>
                </a:schemeClr>
              </a:solidFill>
              <a:prstDash val="sysDot"/>
            </a:ln>
            <a:effectLst/>
          </p:spPr>
          <p:style>
            <a:lnRef idx="1">
              <a:schemeClr val="accent1"/>
            </a:lnRef>
            <a:fillRef idx="0">
              <a:schemeClr val="accent1"/>
            </a:fillRef>
            <a:effectRef idx="0">
              <a:schemeClr val="accent1"/>
            </a:effectRef>
            <a:fontRef idx="minor">
              <a:schemeClr val="tx1"/>
            </a:fontRef>
          </p:style>
        </p:cxnSp>
      </p:grpSp>
      <p:sp>
        <p:nvSpPr>
          <p:cNvPr id="3" name="四角形: 角を丸くする 2">
            <a:extLst>
              <a:ext uri="{FF2B5EF4-FFF2-40B4-BE49-F238E27FC236}">
                <a16:creationId xmlns:a16="http://schemas.microsoft.com/office/drawing/2014/main" id="{C066DD50-6B29-60E1-3D2A-5690907F5EE9}"/>
              </a:ext>
            </a:extLst>
          </p:cNvPr>
          <p:cNvSpPr/>
          <p:nvPr userDrawn="1"/>
        </p:nvSpPr>
        <p:spPr>
          <a:xfrm>
            <a:off x="2918407" y="3968380"/>
            <a:ext cx="3485613" cy="785606"/>
          </a:xfrm>
          <a:prstGeom prst="roundRect">
            <a:avLst/>
          </a:prstGeom>
          <a:solidFill>
            <a:schemeClr val="accent4">
              <a:lumMod val="20000"/>
              <a:lumOff val="80000"/>
            </a:schemeClr>
          </a:solidFill>
          <a:ln>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kumimoji="1" lang="ja-JP" altLang="en-US" sz="1400">
                <a:solidFill>
                  <a:schemeClr val="tx1"/>
                </a:solidFill>
                <a:latin typeface="Meiryo UI" panose="020B0604030504040204" pitchFamily="50" charset="-128"/>
                <a:ea typeface="Meiryo UI" panose="020B0604030504040204" pitchFamily="50" charset="-128"/>
              </a:rPr>
              <a:t>資料作成にあうスライドマスターがない</a:t>
            </a:r>
            <a:endParaRPr kumimoji="1" lang="en-US" altLang="ja-JP" sz="1400">
              <a:solidFill>
                <a:schemeClr val="tx1"/>
              </a:solidFill>
              <a:latin typeface="Meiryo UI" panose="020B0604030504040204" pitchFamily="50" charset="-128"/>
              <a:ea typeface="Meiryo UI" panose="020B0604030504040204" pitchFamily="50" charset="-128"/>
            </a:endParaRPr>
          </a:p>
          <a:p>
            <a:pPr algn="l"/>
            <a:r>
              <a:rPr kumimoji="1" lang="ja-JP" altLang="en-US" sz="1400">
                <a:solidFill>
                  <a:schemeClr val="tx1"/>
                </a:solidFill>
                <a:latin typeface="Meiryo UI" panose="020B0604030504040204" pitchFamily="50" charset="-128"/>
                <a:ea typeface="Meiryo UI" panose="020B0604030504040204" pitchFamily="50" charset="-128"/>
              </a:rPr>
              <a:t>白く塗りつぶした図形で隠す</a:t>
            </a:r>
          </a:p>
        </p:txBody>
      </p:sp>
      <p:sp>
        <p:nvSpPr>
          <p:cNvPr id="4" name="正方形/長方形 3">
            <a:extLst>
              <a:ext uri="{FF2B5EF4-FFF2-40B4-BE49-F238E27FC236}">
                <a16:creationId xmlns:a16="http://schemas.microsoft.com/office/drawing/2014/main" id="{43DB0DCE-5CB7-A31E-76AA-D09B182BE2A6}"/>
              </a:ext>
            </a:extLst>
          </p:cNvPr>
          <p:cNvSpPr/>
          <p:nvPr userDrawn="1"/>
        </p:nvSpPr>
        <p:spPr>
          <a:xfrm>
            <a:off x="3082039" y="2861030"/>
            <a:ext cx="914400" cy="91440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9395710"/>
      </p:ext>
    </p:extLst>
  </p:cSld>
  <p:clrMapOvr>
    <a:masterClrMapping/>
  </p:clrMapOvr>
  <p:extLst>
    <p:ext uri="{DCECCB84-F9BA-43D5-87BE-67443E8EF086}">
      <p15:sldGuideLst xmlns:p15="http://schemas.microsoft.com/office/powerpoint/2012/main">
        <p15:guide id="3" orient="horz" pos="142">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178">
          <p15:clr>
            <a:srgbClr val="A4A3A4"/>
          </p15:clr>
        </p15:guide>
        <p15:guide id="10" pos="3840">
          <p15:clr>
            <a:srgbClr val="A4A3A4"/>
          </p15:clr>
        </p15:guide>
        <p15:guide id="11" pos="393">
          <p15:clr>
            <a:srgbClr val="547EBF"/>
          </p15:clr>
        </p15:guide>
        <p15:guide id="12" pos="7287">
          <p15:clr>
            <a:srgbClr val="547EBF"/>
          </p15:clr>
        </p15:guide>
        <p15:guide id="13" orient="horz" pos="2160">
          <p15:clr>
            <a:srgbClr val="A4A3A4"/>
          </p15:clr>
        </p15:guide>
        <p15:guide id="14" pos="4112">
          <p15:clr>
            <a:srgbClr val="9FCC3B"/>
          </p15:clr>
        </p15:guide>
        <p15:guide id="15" pos="2252">
          <p15:clr>
            <a:srgbClr val="9FCC3B"/>
          </p15:clr>
        </p15:guide>
        <p15:guide id="16" pos="5995">
          <p15:clr>
            <a:srgbClr val="9FCC3B"/>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白紙">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sp>
        <p:nvSpPr>
          <p:cNvPr id="3" name="タイトル 3">
            <a:extLst>
              <a:ext uri="{FF2B5EF4-FFF2-40B4-BE49-F238E27FC236}">
                <a16:creationId xmlns:a16="http://schemas.microsoft.com/office/drawing/2014/main" id="{14991806-1C32-98BE-A5CC-C3C34966FD41}"/>
              </a:ext>
            </a:extLst>
          </p:cNvPr>
          <p:cNvSpPr txBox="1">
            <a:spLocks/>
          </p:cNvSpPr>
          <p:nvPr userDrawn="1"/>
        </p:nvSpPr>
        <p:spPr bwMode="gray">
          <a:xfrm>
            <a:off x="645169" y="152730"/>
            <a:ext cx="8584721" cy="387798"/>
          </a:xfrm>
          <a:prstGeom prst="rect">
            <a:avLst/>
          </a:prstGeom>
        </p:spPr>
        <p:txBody>
          <a:bodyPr vert="horz" wrap="square" lIns="0" tIns="0" rIns="0" bIns="0" rtlCol="0" anchor="b">
            <a:spAutoFit/>
          </a:bodyPr>
          <a:lstStyle>
            <a:lvl1pPr algn="ctr" defTabSz="914400" rtl="0" eaLnBrk="1" latinLnBrk="0" hangingPunct="1">
              <a:lnSpc>
                <a:spcPct val="90000"/>
              </a:lnSpc>
              <a:spcBef>
                <a:spcPct val="0"/>
              </a:spcBef>
              <a:buNone/>
              <a:defRPr kumimoji="1" sz="6000" b="0" i="0" kern="1200" spc="120" baseline="0">
                <a:solidFill>
                  <a:schemeClr val="accent1"/>
                </a:solidFill>
                <a:latin typeface="Meiryo UI" panose="020B0604030504040204" pitchFamily="34" charset="-128"/>
                <a:ea typeface="Meiryo UI" panose="020B0604030504040204" pitchFamily="34" charset="-128"/>
                <a:cs typeface="+mj-cs"/>
              </a:defRPr>
            </a:lvl1pPr>
          </a:lstStyle>
          <a:p>
            <a:pPr algn="l"/>
            <a:r>
              <a:rPr lang="ja-JP" altLang="en-US" sz="2800" b="1">
                <a:solidFill>
                  <a:srgbClr val="5B9BD5"/>
                </a:solidFill>
                <a:latin typeface="Meiryo UI"/>
                <a:ea typeface="Meiryo UI"/>
              </a:rPr>
              <a:t>■テキスト</a:t>
            </a:r>
            <a:endParaRPr lang="ja-JP" altLang="en-US" sz="2800" b="1">
              <a:solidFill>
                <a:srgbClr val="5B9BD5"/>
              </a:solidFill>
            </a:endParaRPr>
          </a:p>
        </p:txBody>
      </p:sp>
      <p:sp>
        <p:nvSpPr>
          <p:cNvPr id="8" name="正方形/長方形 7">
            <a:extLst>
              <a:ext uri="{FF2B5EF4-FFF2-40B4-BE49-F238E27FC236}">
                <a16:creationId xmlns:a16="http://schemas.microsoft.com/office/drawing/2014/main" id="{FD240499-57CC-E936-78E7-02D2A85BE719}"/>
              </a:ext>
            </a:extLst>
          </p:cNvPr>
          <p:cNvSpPr/>
          <p:nvPr userDrawn="1"/>
        </p:nvSpPr>
        <p:spPr>
          <a:xfrm>
            <a:off x="3433138" y="-85190"/>
            <a:ext cx="323700" cy="150775"/>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9" name="図 8">
            <a:extLst>
              <a:ext uri="{FF2B5EF4-FFF2-40B4-BE49-F238E27FC236}">
                <a16:creationId xmlns:a16="http://schemas.microsoft.com/office/drawing/2014/main" id="{73ADA08B-145A-23E6-64E8-9F990CDEC788}"/>
              </a:ext>
            </a:extLst>
          </p:cNvPr>
          <p:cNvPicPr>
            <a:picLocks noChangeAspect="1"/>
          </p:cNvPicPr>
          <p:nvPr userDrawn="1"/>
        </p:nvPicPr>
        <p:blipFill>
          <a:blip r:embed="rId2"/>
          <a:stretch>
            <a:fillRect/>
          </a:stretch>
        </p:blipFill>
        <p:spPr>
          <a:xfrm>
            <a:off x="6332748" y="1443728"/>
            <a:ext cx="1431762" cy="1339858"/>
          </a:xfrm>
          <a:prstGeom prst="rect">
            <a:avLst/>
          </a:prstGeom>
          <a:ln>
            <a:solidFill>
              <a:schemeClr val="tx1">
                <a:lumMod val="50000"/>
                <a:lumOff val="50000"/>
              </a:schemeClr>
            </a:solidFill>
          </a:ln>
        </p:spPr>
      </p:pic>
      <p:pic>
        <p:nvPicPr>
          <p:cNvPr id="10" name="図 9">
            <a:extLst>
              <a:ext uri="{FF2B5EF4-FFF2-40B4-BE49-F238E27FC236}">
                <a16:creationId xmlns:a16="http://schemas.microsoft.com/office/drawing/2014/main" id="{7B9C4BE9-E96D-A28D-E2C8-428A40C99E7F}"/>
              </a:ext>
            </a:extLst>
          </p:cNvPr>
          <p:cNvPicPr>
            <a:picLocks noChangeAspect="1"/>
          </p:cNvPicPr>
          <p:nvPr userDrawn="1"/>
        </p:nvPicPr>
        <p:blipFill>
          <a:blip r:embed="rId3"/>
          <a:stretch>
            <a:fillRect/>
          </a:stretch>
        </p:blipFill>
        <p:spPr>
          <a:xfrm>
            <a:off x="8296992" y="1443728"/>
            <a:ext cx="2962938" cy="1339858"/>
          </a:xfrm>
          <a:prstGeom prst="rect">
            <a:avLst/>
          </a:prstGeom>
          <a:ln>
            <a:solidFill>
              <a:schemeClr val="tx1">
                <a:lumMod val="50000"/>
                <a:lumOff val="50000"/>
              </a:schemeClr>
            </a:solidFill>
          </a:ln>
        </p:spPr>
      </p:pic>
      <p:cxnSp>
        <p:nvCxnSpPr>
          <p:cNvPr id="11" name="直線矢印コネクタ 10">
            <a:extLst>
              <a:ext uri="{FF2B5EF4-FFF2-40B4-BE49-F238E27FC236}">
                <a16:creationId xmlns:a16="http://schemas.microsoft.com/office/drawing/2014/main" id="{C469D22C-1A96-4005-0971-A74D6CE86F37}"/>
              </a:ext>
            </a:extLst>
          </p:cNvPr>
          <p:cNvCxnSpPr>
            <a:cxnSpLocks/>
          </p:cNvCxnSpPr>
          <p:nvPr userDrawn="1"/>
        </p:nvCxnSpPr>
        <p:spPr bwMode="auto">
          <a:xfrm>
            <a:off x="7794121" y="2094887"/>
            <a:ext cx="466287" cy="382"/>
          </a:xfrm>
          <a:prstGeom prst="straightConnector1">
            <a:avLst/>
          </a:prstGeom>
          <a:noFill/>
          <a:ln w="38100" algn="ctr">
            <a:solidFill>
              <a:sysClr val="window" lastClr="FFFFFF">
                <a:lumMod val="50000"/>
              </a:sysClr>
            </a:solidFill>
            <a:round/>
            <a:headEnd/>
            <a:tailEnd type="arrow"/>
          </a:ln>
          <a:extLst>
            <a:ext uri="{909E8E84-426E-40DD-AFC4-6F175D3DCCD1}">
              <a14:hiddenFill xmlns:a14="http://schemas.microsoft.com/office/drawing/2010/main">
                <a:noFill/>
              </a14:hiddenFill>
            </a:ext>
          </a:extLst>
        </p:spPr>
      </p:cxnSp>
      <p:sp>
        <p:nvSpPr>
          <p:cNvPr id="12" name="正方形/長方形 11">
            <a:extLst>
              <a:ext uri="{FF2B5EF4-FFF2-40B4-BE49-F238E27FC236}">
                <a16:creationId xmlns:a16="http://schemas.microsoft.com/office/drawing/2014/main" id="{5C284740-2F7A-0126-809A-2BEB635AD132}"/>
              </a:ext>
            </a:extLst>
          </p:cNvPr>
          <p:cNvSpPr/>
          <p:nvPr userDrawn="1"/>
        </p:nvSpPr>
        <p:spPr>
          <a:xfrm>
            <a:off x="9577821" y="1744735"/>
            <a:ext cx="507352" cy="267787"/>
          </a:xfrm>
          <a:prstGeom prst="rect">
            <a:avLst/>
          </a:prstGeom>
          <a:noFill/>
          <a:ln w="28575">
            <a:solidFill>
              <a:srgbClr val="FF0000"/>
            </a:solidFill>
            <a:prstDash val="solid"/>
          </a:ln>
          <a:effectLst/>
        </p:spPr>
        <p:style>
          <a:lnRef idx="1">
            <a:schemeClr val="accent1"/>
          </a:lnRef>
          <a:fillRef idx="2">
            <a:schemeClr val="accent1"/>
          </a:fillRef>
          <a:effectRef idx="1">
            <a:schemeClr val="accent1"/>
          </a:effectRef>
          <a:fontRef idx="minor">
            <a:schemeClr val="dk1"/>
          </a:fontRef>
        </p:style>
        <p:txBody>
          <a:bodyPr rtlCol="0" anchor="ctr"/>
          <a:lstStyle/>
          <a:p>
            <a:pPr algn="ctr" defTabSz="457200"/>
            <a:endParaRPr kumimoji="1" lang="ja-JP" altLang="en-US" sz="1200">
              <a:solidFill>
                <a:schemeClr val="tx1"/>
              </a:solidFill>
              <a:latin typeface="+mn-ea"/>
              <a:cs typeface="Meiryo UI" panose="020B0604030504040204" pitchFamily="50" charset="-128"/>
            </a:endParaRPr>
          </a:p>
        </p:txBody>
      </p:sp>
      <p:sp>
        <p:nvSpPr>
          <p:cNvPr id="13" name="四角形: 角を丸くする 46">
            <a:extLst>
              <a:ext uri="{FF2B5EF4-FFF2-40B4-BE49-F238E27FC236}">
                <a16:creationId xmlns:a16="http://schemas.microsoft.com/office/drawing/2014/main" id="{1104EA64-8DCA-6CB8-0FBF-03216A40A6E7}"/>
              </a:ext>
            </a:extLst>
          </p:cNvPr>
          <p:cNvSpPr/>
          <p:nvPr userDrawn="1"/>
        </p:nvSpPr>
        <p:spPr>
          <a:xfrm>
            <a:off x="6286257" y="832717"/>
            <a:ext cx="5269511"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347"/>
              </a:spcBef>
            </a:pPr>
            <a:r>
              <a:rPr kumimoji="1" lang="ja-JP" altLang="en-US" sz="1600" b="1">
                <a:solidFill>
                  <a:schemeClr val="bg1"/>
                </a:solidFill>
                <a:latin typeface="+mn-ea"/>
              </a:rPr>
              <a:t>カーニング（文字の広さ）</a:t>
            </a:r>
          </a:p>
        </p:txBody>
      </p:sp>
      <p:sp>
        <p:nvSpPr>
          <p:cNvPr id="14" name="正方形/長方形 13">
            <a:extLst>
              <a:ext uri="{FF2B5EF4-FFF2-40B4-BE49-F238E27FC236}">
                <a16:creationId xmlns:a16="http://schemas.microsoft.com/office/drawing/2014/main" id="{161A29A4-093D-03D4-25EA-0C4422F40B86}"/>
              </a:ext>
            </a:extLst>
          </p:cNvPr>
          <p:cNvSpPr/>
          <p:nvPr userDrawn="1"/>
        </p:nvSpPr>
        <p:spPr>
          <a:xfrm>
            <a:off x="623888" y="3476852"/>
            <a:ext cx="371746" cy="3717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8000" indent="-108000" algn="l">
              <a:spcBef>
                <a:spcPts val="500"/>
              </a:spcBef>
              <a:buFont typeface="Calibri" panose="020F0502020204030204" pitchFamily="34" charset="0"/>
              <a:buChar char="·"/>
            </a:pPr>
            <a:endParaRPr kumimoji="1" lang="ja-JP" altLang="en-US" sz="1600" b="1">
              <a:latin typeface="+mn-ea"/>
              <a:ea typeface="+mn-ea"/>
            </a:endParaRPr>
          </a:p>
        </p:txBody>
      </p:sp>
      <p:sp>
        <p:nvSpPr>
          <p:cNvPr id="15" name="四角形: 角を丸くする 57">
            <a:extLst>
              <a:ext uri="{FF2B5EF4-FFF2-40B4-BE49-F238E27FC236}">
                <a16:creationId xmlns:a16="http://schemas.microsoft.com/office/drawing/2014/main" id="{EE1A0E94-FB7F-7FE4-5792-4CB99B5659F5}"/>
              </a:ext>
            </a:extLst>
          </p:cNvPr>
          <p:cNvSpPr/>
          <p:nvPr userDrawn="1"/>
        </p:nvSpPr>
        <p:spPr>
          <a:xfrm>
            <a:off x="623888" y="3087330"/>
            <a:ext cx="2487513"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spcBef>
                <a:spcPts val="347"/>
              </a:spcBef>
            </a:pPr>
            <a:r>
              <a:rPr kumimoji="1" lang="ja-JP" altLang="en-US" sz="1600" b="1">
                <a:solidFill>
                  <a:schemeClr val="bg1"/>
                </a:solidFill>
                <a:latin typeface="+mn-ea"/>
              </a:rPr>
              <a:t>テキスト文字カラー</a:t>
            </a:r>
          </a:p>
        </p:txBody>
      </p:sp>
      <p:sp>
        <p:nvSpPr>
          <p:cNvPr id="16" name="正方形/長方形 15">
            <a:extLst>
              <a:ext uri="{FF2B5EF4-FFF2-40B4-BE49-F238E27FC236}">
                <a16:creationId xmlns:a16="http://schemas.microsoft.com/office/drawing/2014/main" id="{14C2EEA5-B9A4-A8E6-5BC6-35C9E3056C2F}"/>
              </a:ext>
            </a:extLst>
          </p:cNvPr>
          <p:cNvSpPr/>
          <p:nvPr userDrawn="1"/>
        </p:nvSpPr>
        <p:spPr>
          <a:xfrm>
            <a:off x="3395663" y="3474115"/>
            <a:ext cx="371746" cy="37174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8000" indent="-108000" algn="l">
              <a:spcBef>
                <a:spcPts val="500"/>
              </a:spcBef>
              <a:buFont typeface="Calibri" panose="020F0502020204030204" pitchFamily="34" charset="0"/>
              <a:buChar char="·"/>
            </a:pPr>
            <a:endParaRPr kumimoji="1" lang="ja-JP" altLang="en-US" sz="1600" b="1">
              <a:latin typeface="+mn-ea"/>
              <a:ea typeface="+mn-ea"/>
            </a:endParaRPr>
          </a:p>
        </p:txBody>
      </p:sp>
      <p:sp>
        <p:nvSpPr>
          <p:cNvPr id="17" name="四角形: 角を丸くする 60">
            <a:extLst>
              <a:ext uri="{FF2B5EF4-FFF2-40B4-BE49-F238E27FC236}">
                <a16:creationId xmlns:a16="http://schemas.microsoft.com/office/drawing/2014/main" id="{BDA4AEF9-EA1D-203C-6760-0A63B1B46C96}"/>
              </a:ext>
            </a:extLst>
          </p:cNvPr>
          <p:cNvSpPr/>
          <p:nvPr userDrawn="1"/>
        </p:nvSpPr>
        <p:spPr>
          <a:xfrm>
            <a:off x="3395663" y="3084593"/>
            <a:ext cx="2487513"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347"/>
              </a:spcBef>
            </a:pPr>
            <a:r>
              <a:rPr kumimoji="1" lang="ja-JP" altLang="en-US" sz="1600" b="1">
                <a:solidFill>
                  <a:schemeClr val="bg1"/>
                </a:solidFill>
                <a:latin typeface="+mn-ea"/>
              </a:rPr>
              <a:t>赤枠</a:t>
            </a:r>
          </a:p>
        </p:txBody>
      </p:sp>
      <p:pic>
        <p:nvPicPr>
          <p:cNvPr id="18" name="図 17">
            <a:extLst>
              <a:ext uri="{FF2B5EF4-FFF2-40B4-BE49-F238E27FC236}">
                <a16:creationId xmlns:a16="http://schemas.microsoft.com/office/drawing/2014/main" id="{6FF18C01-4622-AF2D-E18B-04FFE4C8638B}"/>
              </a:ext>
            </a:extLst>
          </p:cNvPr>
          <p:cNvPicPr>
            <a:picLocks noChangeAspect="1"/>
          </p:cNvPicPr>
          <p:nvPr userDrawn="1"/>
        </p:nvPicPr>
        <p:blipFill>
          <a:blip r:embed="rId4"/>
          <a:stretch>
            <a:fillRect/>
          </a:stretch>
        </p:blipFill>
        <p:spPr>
          <a:xfrm>
            <a:off x="4165253" y="3517520"/>
            <a:ext cx="1133475" cy="238125"/>
          </a:xfrm>
          <a:prstGeom prst="rect">
            <a:avLst/>
          </a:prstGeom>
        </p:spPr>
      </p:pic>
      <p:sp>
        <p:nvSpPr>
          <p:cNvPr id="19" name="コンテンツ プレースホルダー 3">
            <a:extLst>
              <a:ext uri="{FF2B5EF4-FFF2-40B4-BE49-F238E27FC236}">
                <a16:creationId xmlns:a16="http://schemas.microsoft.com/office/drawing/2014/main" id="{A912A36F-6B28-83D6-03DA-5599CFA325C9}"/>
              </a:ext>
            </a:extLst>
          </p:cNvPr>
          <p:cNvSpPr txBox="1">
            <a:spLocks/>
          </p:cNvSpPr>
          <p:nvPr userDrawn="1"/>
        </p:nvSpPr>
        <p:spPr bwMode="gray">
          <a:xfrm>
            <a:off x="1202162" y="3609244"/>
            <a:ext cx="1538624" cy="523613"/>
          </a:xfrm>
          <a:prstGeom prst="rect">
            <a:avLst/>
          </a:prstGeom>
        </p:spPr>
        <p:txBody>
          <a:bodyPr vert="horz" wrap="square" lIns="0" tIns="0" rIns="0" bIns="0" rtlCol="0">
            <a:noAutofit/>
          </a:bodyPr>
          <a:lstStyle>
            <a:lvl1pPr marL="0" indent="0" algn="l" defTabSz="685800" rtl="0" eaLnBrk="1" latinLnBrk="0" hangingPunct="1">
              <a:lnSpc>
                <a:spcPct val="100000"/>
              </a:lnSpc>
              <a:spcBef>
                <a:spcPts val="900"/>
              </a:spcBef>
              <a:buFont typeface="Arial" panose="020B0604020202020204" pitchFamily="34" charset="0"/>
              <a:buNone/>
              <a:defRPr kumimoji="1" sz="1200" b="1" i="0" kern="1200">
                <a:solidFill>
                  <a:schemeClr val="tx1"/>
                </a:solidFill>
                <a:latin typeface="+mn-ea"/>
                <a:ea typeface="+mn-ea"/>
                <a:cs typeface="+mn-cs"/>
              </a:defRPr>
            </a:lvl1pPr>
            <a:lvl2pPr marL="0" indent="0" algn="l" defTabSz="685800" rtl="0" eaLnBrk="1" latinLnBrk="0" hangingPunct="1">
              <a:lnSpc>
                <a:spcPct val="100000"/>
              </a:lnSpc>
              <a:spcBef>
                <a:spcPts val="375"/>
              </a:spcBef>
              <a:buFont typeface="Arial" panose="020B0604020202020204" pitchFamily="34" charset="0"/>
              <a:buNone/>
              <a:defRPr kumimoji="1" sz="1200" b="0" i="0" kern="1200">
                <a:solidFill>
                  <a:schemeClr val="tx1"/>
                </a:solidFill>
                <a:latin typeface="+mn-ea"/>
                <a:ea typeface="+mn-ea"/>
                <a:cs typeface="+mn-cs"/>
              </a:defRPr>
            </a:lvl2pPr>
            <a:lvl3pPr marL="81000" indent="-81000" algn="l" defTabSz="685800" rtl="0" eaLnBrk="1" latinLnBrk="0" hangingPunct="1">
              <a:lnSpc>
                <a:spcPct val="100000"/>
              </a:lnSpc>
              <a:spcBef>
                <a:spcPts val="375"/>
              </a:spcBef>
              <a:buFont typeface="Calibri" panose="020F0502020204030204" pitchFamily="34" charset="0"/>
              <a:buChar char="·"/>
              <a:defRPr kumimoji="1" sz="1200" b="0" i="0" kern="1200">
                <a:solidFill>
                  <a:schemeClr val="tx1"/>
                </a:solidFill>
                <a:latin typeface="+mn-ea"/>
                <a:ea typeface="+mn-ea"/>
                <a:cs typeface="+mn-cs"/>
              </a:defRPr>
            </a:lvl3pPr>
            <a:lvl4pPr marL="162000" indent="-81000" algn="l" defTabSz="685800" rtl="0" eaLnBrk="1" latinLnBrk="0" hangingPunct="1">
              <a:lnSpc>
                <a:spcPct val="100000"/>
              </a:lnSpc>
              <a:spcBef>
                <a:spcPts val="150"/>
              </a:spcBef>
              <a:buFont typeface="Calibri" panose="020F0502020204030204" pitchFamily="34" charset="0"/>
              <a:buChar char="·"/>
              <a:defRPr kumimoji="1" sz="1200" b="0" i="0" kern="1200">
                <a:solidFill>
                  <a:schemeClr val="tx1"/>
                </a:solidFill>
                <a:latin typeface="+mn-ea"/>
                <a:ea typeface="+mn-ea"/>
                <a:cs typeface="+mn-cs"/>
              </a:defRPr>
            </a:lvl4pPr>
            <a:lvl5pPr marL="243000" indent="-81000" algn="l" defTabSz="685800" rtl="0" eaLnBrk="1" latinLnBrk="0" hangingPunct="1">
              <a:lnSpc>
                <a:spcPct val="100000"/>
              </a:lnSpc>
              <a:spcBef>
                <a:spcPts val="150"/>
              </a:spcBef>
              <a:buFont typeface="Calibri" panose="020F0502020204030204" pitchFamily="34" charset="0"/>
              <a:buChar char="·"/>
              <a:defRPr kumimoji="1" sz="1200" b="0" i="0" kern="1200">
                <a:solidFill>
                  <a:schemeClr val="tx1"/>
                </a:solidFill>
                <a:latin typeface="+mn-ea"/>
                <a:ea typeface="+mn-ea"/>
                <a:cs typeface="+mn-cs"/>
              </a:defRPr>
            </a:lvl5pPr>
            <a:lvl6pPr marL="405000" indent="-135000" algn="l" defTabSz="685800" rtl="0" eaLnBrk="1" latinLnBrk="0" hangingPunct="1">
              <a:lnSpc>
                <a:spcPct val="100000"/>
              </a:lnSpc>
              <a:spcBef>
                <a:spcPts val="75"/>
              </a:spcBef>
              <a:buFont typeface="Wingdings 2" panose="05020102010507070707" pitchFamily="18" charset="2"/>
              <a:buChar char=""/>
              <a:defRPr kumimoji="1" sz="1200" b="0" i="0" kern="1200">
                <a:solidFill>
                  <a:schemeClr val="tx1"/>
                </a:solidFill>
                <a:latin typeface="Meiryo UI" panose="020B0604030504040204" pitchFamily="34" charset="-128"/>
                <a:ea typeface="Meiryo UI" panose="020B0604030504040204" pitchFamily="34" charset="-128"/>
                <a:cs typeface="+mn-cs"/>
              </a:defRPr>
            </a:lvl6pPr>
            <a:lvl7pPr marL="405000" indent="-135000" algn="l" defTabSz="685800" rtl="0" eaLnBrk="1" latinLnBrk="0" hangingPunct="1">
              <a:lnSpc>
                <a:spcPct val="100000"/>
              </a:lnSpc>
              <a:spcBef>
                <a:spcPts val="75"/>
              </a:spcBef>
              <a:buFont typeface="Wingdings 2" panose="05020102010507070707" pitchFamily="18" charset="2"/>
              <a:buChar char=""/>
              <a:defRPr kumimoji="1" sz="1200" b="0" i="0" kern="1200">
                <a:solidFill>
                  <a:schemeClr val="tx1"/>
                </a:solidFill>
                <a:latin typeface="Meiryo UI" panose="020B0604030504040204" pitchFamily="34" charset="-128"/>
                <a:ea typeface="Meiryo UI" panose="020B0604030504040204" pitchFamily="34" charset="-128"/>
                <a:cs typeface="+mn-cs"/>
              </a:defRPr>
            </a:lvl7pPr>
            <a:lvl8pPr marL="405000" indent="-135000" algn="l" defTabSz="685800" rtl="0" eaLnBrk="1" latinLnBrk="0" hangingPunct="1">
              <a:lnSpc>
                <a:spcPct val="100000"/>
              </a:lnSpc>
              <a:spcBef>
                <a:spcPts val="75"/>
              </a:spcBef>
              <a:buFont typeface="Wingdings 2" panose="05020102010507070707" pitchFamily="18" charset="2"/>
              <a:buChar char=""/>
              <a:defRPr kumimoji="1" sz="1200" b="0" i="0" kern="1200">
                <a:solidFill>
                  <a:schemeClr val="tx1"/>
                </a:solidFill>
                <a:latin typeface="Meiryo UI" panose="020B0604030504040204" pitchFamily="34" charset="-128"/>
                <a:ea typeface="Meiryo UI" panose="020B0604030504040204" pitchFamily="34" charset="-128"/>
                <a:cs typeface="+mn-cs"/>
              </a:defRPr>
            </a:lvl8pPr>
            <a:lvl9pPr marL="405000" indent="-135000" algn="l" defTabSz="685800" rtl="0" eaLnBrk="1" latinLnBrk="0" hangingPunct="1">
              <a:lnSpc>
                <a:spcPct val="100000"/>
              </a:lnSpc>
              <a:spcBef>
                <a:spcPts val="75"/>
              </a:spcBef>
              <a:buFont typeface="Wingdings 2" panose="05020102010507070707" pitchFamily="18" charset="2"/>
              <a:buChar char=""/>
              <a:defRPr kumimoji="1" sz="1200" b="0" i="0" kern="1200">
                <a:solidFill>
                  <a:schemeClr val="tx1"/>
                </a:solidFill>
                <a:latin typeface="Meiryo UI" panose="020B0604030504040204" pitchFamily="34" charset="-128"/>
                <a:ea typeface="Meiryo UI" panose="020B0604030504040204" pitchFamily="34" charset="-128"/>
                <a:cs typeface="+mn-cs"/>
              </a:defRPr>
            </a:lvl9pPr>
          </a:lstStyle>
          <a:p>
            <a:pPr fontAlgn="base"/>
            <a:r>
              <a:rPr lang="ja-JP" altLang="ja-JP" sz="1000">
                <a:solidFill>
                  <a:srgbClr val="000000"/>
                </a:solidFill>
              </a:rPr>
              <a:t>・</a:t>
            </a:r>
            <a:r>
              <a:rPr lang="ja-JP" altLang="en-US" sz="1000">
                <a:solidFill>
                  <a:srgbClr val="000000"/>
                </a:solidFill>
              </a:rPr>
              <a:t>テキストテキスト</a:t>
            </a:r>
            <a:endParaRPr lang="en-US" altLang="ja-JP" sz="1000" b="0">
              <a:solidFill>
                <a:srgbClr val="000000"/>
              </a:solidFill>
            </a:endParaRPr>
          </a:p>
          <a:p>
            <a:pPr fontAlgn="base"/>
            <a:endParaRPr lang="en-US" altLang="ja-JP" sz="1000" b="0">
              <a:solidFill>
                <a:srgbClr val="000000"/>
              </a:solidFill>
            </a:endParaRPr>
          </a:p>
          <a:p>
            <a:pPr fontAlgn="base"/>
            <a:endParaRPr lang="en-US" altLang="ja-JP" sz="1000" b="0">
              <a:solidFill>
                <a:srgbClr val="000000"/>
              </a:solidFill>
            </a:endParaRPr>
          </a:p>
          <a:p>
            <a:pPr fontAlgn="base"/>
            <a:endParaRPr lang="en-US" altLang="ja-JP" sz="1000" b="0">
              <a:solidFill>
                <a:srgbClr val="000000"/>
              </a:solidFill>
            </a:endParaRPr>
          </a:p>
          <a:p>
            <a:pPr fontAlgn="base"/>
            <a:endParaRPr lang="en-US" altLang="ja-JP" sz="1000" b="0">
              <a:solidFill>
                <a:srgbClr val="000000"/>
              </a:solidFill>
            </a:endParaRPr>
          </a:p>
          <a:p>
            <a:pPr fontAlgn="base"/>
            <a:endParaRPr lang="en-US" altLang="ja-JP" sz="1000" b="0">
              <a:solidFill>
                <a:srgbClr val="000000"/>
              </a:solidFill>
            </a:endParaRPr>
          </a:p>
          <a:p>
            <a:pPr fontAlgn="base"/>
            <a:endParaRPr lang="en-US" altLang="ja-JP" sz="1000" b="0">
              <a:solidFill>
                <a:srgbClr val="000000"/>
              </a:solidFill>
            </a:endParaRPr>
          </a:p>
          <a:p>
            <a:pPr fontAlgn="base"/>
            <a:endParaRPr lang="en-US" altLang="ja-JP" sz="1000" b="0">
              <a:solidFill>
                <a:srgbClr val="000000"/>
              </a:solidFill>
            </a:endParaRPr>
          </a:p>
          <a:p>
            <a:pPr fontAlgn="base"/>
            <a:endParaRPr lang="en-US" altLang="ja-JP" sz="1000" b="0">
              <a:solidFill>
                <a:srgbClr val="000000"/>
              </a:solidFill>
            </a:endParaRPr>
          </a:p>
        </p:txBody>
      </p:sp>
      <p:sp>
        <p:nvSpPr>
          <p:cNvPr id="20" name="吹き出し: 四角形 63">
            <a:extLst>
              <a:ext uri="{FF2B5EF4-FFF2-40B4-BE49-F238E27FC236}">
                <a16:creationId xmlns:a16="http://schemas.microsoft.com/office/drawing/2014/main" id="{6AD51E86-FE93-22EC-C402-1F69FCD55CB9}"/>
              </a:ext>
            </a:extLst>
          </p:cNvPr>
          <p:cNvSpPr/>
          <p:nvPr userDrawn="1"/>
        </p:nvSpPr>
        <p:spPr>
          <a:xfrm>
            <a:off x="4589773" y="3902342"/>
            <a:ext cx="1269322" cy="523613"/>
          </a:xfrm>
          <a:prstGeom prst="wedgeRectCallout">
            <a:avLst>
              <a:gd name="adj1" fmla="val 13384"/>
              <a:gd name="adj2" fmla="val -83442"/>
            </a:avLst>
          </a:prstGeom>
          <a:solidFill>
            <a:srgbClr val="FFFFCC"/>
          </a:solidFill>
          <a:ln w="6350">
            <a:solidFill>
              <a:srgbClr val="0067A5"/>
            </a:solidFill>
          </a:ln>
        </p:spPr>
        <p:style>
          <a:lnRef idx="2">
            <a:schemeClr val="accent1">
              <a:shade val="50000"/>
            </a:schemeClr>
          </a:lnRef>
          <a:fillRef idx="1">
            <a:schemeClr val="accent1"/>
          </a:fillRef>
          <a:effectRef idx="0">
            <a:schemeClr val="accent1"/>
          </a:effectRef>
          <a:fontRef idx="minor">
            <a:schemeClr val="lt1"/>
          </a:fontRef>
        </p:style>
        <p:txBody>
          <a:bodyPr vert="horz" lIns="36000" rIns="36000" rtlCol="0" anchor="ctr"/>
          <a:lstStyle/>
          <a:p>
            <a:r>
              <a:rPr kumimoji="1" lang="ja-JP" altLang="en-US" sz="1000" b="1">
                <a:solidFill>
                  <a:schemeClr val="tx1"/>
                </a:solidFill>
                <a:latin typeface="+mn-ea"/>
              </a:rPr>
              <a:t>枠</a:t>
            </a:r>
            <a:endParaRPr kumimoji="1" lang="en-US" altLang="ja-JP" sz="1000" b="1">
              <a:solidFill>
                <a:schemeClr val="tx1"/>
              </a:solidFill>
              <a:latin typeface="+mn-ea"/>
            </a:endParaRPr>
          </a:p>
          <a:p>
            <a:r>
              <a:rPr kumimoji="1" lang="ja-JP" altLang="en-US" sz="1000" b="1">
                <a:solidFill>
                  <a:schemeClr val="tx1"/>
                </a:solidFill>
                <a:latin typeface="+mn-ea"/>
              </a:rPr>
              <a:t>赤</a:t>
            </a:r>
            <a:endParaRPr kumimoji="1" lang="en-US" altLang="ja-JP" sz="1000" b="1">
              <a:solidFill>
                <a:schemeClr val="tx1"/>
              </a:solidFill>
              <a:latin typeface="+mn-ea"/>
            </a:endParaRPr>
          </a:p>
          <a:p>
            <a:r>
              <a:rPr kumimoji="1" lang="ja-JP" altLang="en-US" sz="1000" b="1">
                <a:solidFill>
                  <a:schemeClr val="tx1"/>
                </a:solidFill>
                <a:latin typeface="+mn-ea"/>
              </a:rPr>
              <a:t>線の太さ</a:t>
            </a:r>
            <a:r>
              <a:rPr kumimoji="1" lang="en-US" altLang="ja-JP" sz="1000" b="1">
                <a:solidFill>
                  <a:schemeClr val="tx1"/>
                </a:solidFill>
                <a:latin typeface="+mn-ea"/>
              </a:rPr>
              <a:t>2.25</a:t>
            </a:r>
            <a:endParaRPr kumimoji="1" lang="ja-JP" altLang="en-US" sz="1000" b="1">
              <a:solidFill>
                <a:schemeClr val="tx1"/>
              </a:solidFill>
              <a:latin typeface="+mn-ea"/>
            </a:endParaRPr>
          </a:p>
        </p:txBody>
      </p:sp>
      <p:sp>
        <p:nvSpPr>
          <p:cNvPr id="21" name="四角形: 角を丸くする 6">
            <a:extLst>
              <a:ext uri="{FF2B5EF4-FFF2-40B4-BE49-F238E27FC236}">
                <a16:creationId xmlns:a16="http://schemas.microsoft.com/office/drawing/2014/main" id="{D8FE1ECC-9981-A538-38FA-14DDAF3622A2}"/>
              </a:ext>
            </a:extLst>
          </p:cNvPr>
          <p:cNvSpPr/>
          <p:nvPr userDrawn="1"/>
        </p:nvSpPr>
        <p:spPr>
          <a:xfrm>
            <a:off x="633256" y="838805"/>
            <a:ext cx="2487513"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spcBef>
                <a:spcPts val="347"/>
              </a:spcBef>
            </a:pPr>
            <a:r>
              <a:rPr kumimoji="1" lang="ja-JP" altLang="en-US" sz="1600" b="1">
                <a:solidFill>
                  <a:schemeClr val="bg1"/>
                </a:solidFill>
                <a:latin typeface="+mn-ea"/>
              </a:rPr>
              <a:t>フォント種類</a:t>
            </a:r>
          </a:p>
        </p:txBody>
      </p:sp>
      <p:pic>
        <p:nvPicPr>
          <p:cNvPr id="40" name="図 39" descr="棒グラフ&#10;&#10;AI 生成コンテンツは誤りを含む可能性があります。">
            <a:extLst>
              <a:ext uri="{FF2B5EF4-FFF2-40B4-BE49-F238E27FC236}">
                <a16:creationId xmlns:a16="http://schemas.microsoft.com/office/drawing/2014/main" id="{2BAC05F8-9E68-621D-3A0A-7E53C3ADBEC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395662" y="4003309"/>
            <a:ext cx="1133475" cy="1711435"/>
          </a:xfrm>
          <a:prstGeom prst="rect">
            <a:avLst/>
          </a:prstGeom>
        </p:spPr>
      </p:pic>
      <p:pic>
        <p:nvPicPr>
          <p:cNvPr id="41" name="図 40" descr="棒グラフ&#10;&#10;AI 生成コンテンツは誤りを含む可能性があります。">
            <a:extLst>
              <a:ext uri="{FF2B5EF4-FFF2-40B4-BE49-F238E27FC236}">
                <a16:creationId xmlns:a16="http://schemas.microsoft.com/office/drawing/2014/main" id="{21056028-8A65-5C29-72C4-F228A8159D2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23844" y="3967312"/>
            <a:ext cx="1197975" cy="1808823"/>
          </a:xfrm>
          <a:prstGeom prst="rect">
            <a:avLst/>
          </a:prstGeom>
        </p:spPr>
      </p:pic>
      <p:sp>
        <p:nvSpPr>
          <p:cNvPr id="43" name="正方形/長方形 42">
            <a:extLst>
              <a:ext uri="{FF2B5EF4-FFF2-40B4-BE49-F238E27FC236}">
                <a16:creationId xmlns:a16="http://schemas.microsoft.com/office/drawing/2014/main" id="{EBCE1D4A-091F-5062-6546-2F6716C06D80}"/>
              </a:ext>
            </a:extLst>
          </p:cNvPr>
          <p:cNvSpPr/>
          <p:nvPr userDrawn="1"/>
        </p:nvSpPr>
        <p:spPr>
          <a:xfrm>
            <a:off x="3529918" y="4978590"/>
            <a:ext cx="84636" cy="170703"/>
          </a:xfrm>
          <a:prstGeom prst="rect">
            <a:avLst/>
          </a:prstGeom>
          <a:noFill/>
          <a:ln w="28575">
            <a:solidFill>
              <a:srgbClr val="FF0000"/>
            </a:solidFill>
            <a:prstDash val="solid"/>
          </a:ln>
          <a:effectLst/>
        </p:spPr>
        <p:style>
          <a:lnRef idx="1">
            <a:schemeClr val="accent1"/>
          </a:lnRef>
          <a:fillRef idx="2">
            <a:schemeClr val="accent1"/>
          </a:fillRef>
          <a:effectRef idx="1">
            <a:schemeClr val="accent1"/>
          </a:effectRef>
          <a:fontRef idx="minor">
            <a:schemeClr val="dk1"/>
          </a:fontRef>
        </p:style>
        <p:txBody>
          <a:bodyPr rtlCol="0" anchor="ctr"/>
          <a:lstStyle/>
          <a:p>
            <a:pPr algn="ctr" defTabSz="457200"/>
            <a:endParaRPr kumimoji="1" lang="ja-JP" altLang="en-US" sz="1200">
              <a:solidFill>
                <a:schemeClr val="tx1"/>
              </a:solidFill>
              <a:latin typeface="+mn-ea"/>
              <a:cs typeface="Meiryo UI" panose="020B0604030504040204" pitchFamily="50" charset="-128"/>
            </a:endParaRPr>
          </a:p>
        </p:txBody>
      </p:sp>
      <p:sp>
        <p:nvSpPr>
          <p:cNvPr id="44" name="正方形/長方形 43">
            <a:extLst>
              <a:ext uri="{FF2B5EF4-FFF2-40B4-BE49-F238E27FC236}">
                <a16:creationId xmlns:a16="http://schemas.microsoft.com/office/drawing/2014/main" id="{74B9E534-623E-9D17-73C4-E9FE1DE1CC4A}"/>
              </a:ext>
            </a:extLst>
          </p:cNvPr>
          <p:cNvSpPr/>
          <p:nvPr userDrawn="1"/>
        </p:nvSpPr>
        <p:spPr>
          <a:xfrm>
            <a:off x="781841" y="4206667"/>
            <a:ext cx="84636" cy="170703"/>
          </a:xfrm>
          <a:prstGeom prst="rect">
            <a:avLst/>
          </a:prstGeom>
          <a:noFill/>
          <a:ln w="28575">
            <a:solidFill>
              <a:srgbClr val="FF0000"/>
            </a:solidFill>
            <a:prstDash val="solid"/>
          </a:ln>
          <a:effectLst/>
        </p:spPr>
        <p:style>
          <a:lnRef idx="1">
            <a:schemeClr val="accent1"/>
          </a:lnRef>
          <a:fillRef idx="2">
            <a:schemeClr val="accent1"/>
          </a:fillRef>
          <a:effectRef idx="1">
            <a:schemeClr val="accent1"/>
          </a:effectRef>
          <a:fontRef idx="minor">
            <a:schemeClr val="dk1"/>
          </a:fontRef>
        </p:style>
        <p:txBody>
          <a:bodyPr rtlCol="0" anchor="ctr"/>
          <a:lstStyle/>
          <a:p>
            <a:pPr algn="ctr" defTabSz="457200"/>
            <a:endParaRPr kumimoji="1" lang="ja-JP" altLang="en-US" sz="1200">
              <a:solidFill>
                <a:schemeClr val="tx1"/>
              </a:solidFill>
              <a:latin typeface="+mn-ea"/>
              <a:cs typeface="Meiryo UI" panose="020B0604030504040204" pitchFamily="50" charset="-128"/>
            </a:endParaRPr>
          </a:p>
        </p:txBody>
      </p:sp>
      <p:sp>
        <p:nvSpPr>
          <p:cNvPr id="23" name="角丸四角形 59">
            <a:extLst>
              <a:ext uri="{FF2B5EF4-FFF2-40B4-BE49-F238E27FC236}">
                <a16:creationId xmlns:a16="http://schemas.microsoft.com/office/drawing/2014/main" id="{B96B048D-B077-4C97-3CA0-41DBEE9BF49E}"/>
              </a:ext>
            </a:extLst>
          </p:cNvPr>
          <p:cNvSpPr/>
          <p:nvPr userDrawn="1"/>
        </p:nvSpPr>
        <p:spPr>
          <a:xfrm>
            <a:off x="3614554" y="2359452"/>
            <a:ext cx="1431762" cy="631975"/>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7" name="四角形: 角を丸くする 6">
            <a:extLst>
              <a:ext uri="{FF2B5EF4-FFF2-40B4-BE49-F238E27FC236}">
                <a16:creationId xmlns:a16="http://schemas.microsoft.com/office/drawing/2014/main" id="{CC728F87-DB62-61FE-AFC6-73B0AA62E733}"/>
              </a:ext>
            </a:extLst>
          </p:cNvPr>
          <p:cNvSpPr/>
          <p:nvPr userDrawn="1"/>
        </p:nvSpPr>
        <p:spPr>
          <a:xfrm>
            <a:off x="3433138" y="832717"/>
            <a:ext cx="2487513"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spcBef>
                <a:spcPts val="347"/>
              </a:spcBef>
            </a:pPr>
            <a:r>
              <a:rPr kumimoji="1" lang="ja-JP" altLang="en-US" sz="1600" b="1">
                <a:solidFill>
                  <a:schemeClr val="bg1"/>
                </a:solidFill>
                <a:latin typeface="+mn-ea"/>
              </a:rPr>
              <a:t>フォント大きさ</a:t>
            </a:r>
          </a:p>
        </p:txBody>
      </p:sp>
      <p:sp>
        <p:nvSpPr>
          <p:cNvPr id="28" name="テキスト ボックス 27">
            <a:extLst>
              <a:ext uri="{FF2B5EF4-FFF2-40B4-BE49-F238E27FC236}">
                <a16:creationId xmlns:a16="http://schemas.microsoft.com/office/drawing/2014/main" id="{2229E9EC-19E1-D678-2EC0-36C6ED419F63}"/>
              </a:ext>
            </a:extLst>
          </p:cNvPr>
          <p:cNvSpPr txBox="1"/>
          <p:nvPr userDrawn="1"/>
        </p:nvSpPr>
        <p:spPr>
          <a:xfrm>
            <a:off x="3435076" y="1995980"/>
            <a:ext cx="2485575"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600">
                <a:solidFill>
                  <a:srgbClr val="000000"/>
                </a:solidFill>
                <a:latin typeface="+mn-ea"/>
                <a:ea typeface="+mn-ea"/>
              </a:rPr>
              <a:t>・</a:t>
            </a:r>
            <a:r>
              <a:rPr lang="ja-JP" altLang="en-US" sz="1600">
                <a:solidFill>
                  <a:srgbClr val="000000"/>
                </a:solidFill>
                <a:latin typeface="+mj-ea"/>
                <a:ea typeface="+mj-ea"/>
              </a:rPr>
              <a:t>コメントに入れる文字：</a:t>
            </a:r>
            <a:r>
              <a:rPr lang="en-US" altLang="ja-JP" sz="1600">
                <a:solidFill>
                  <a:srgbClr val="000000"/>
                </a:solidFill>
                <a:latin typeface="+mj-ea"/>
                <a:ea typeface="+mj-ea"/>
              </a:rPr>
              <a:t>12</a:t>
            </a:r>
          </a:p>
        </p:txBody>
      </p:sp>
      <p:sp>
        <p:nvSpPr>
          <p:cNvPr id="29" name="テキスト ボックス 28">
            <a:extLst>
              <a:ext uri="{FF2B5EF4-FFF2-40B4-BE49-F238E27FC236}">
                <a16:creationId xmlns:a16="http://schemas.microsoft.com/office/drawing/2014/main" id="{2E24D4E7-A79E-E56C-76D1-2FA65F6B7F1A}"/>
              </a:ext>
            </a:extLst>
          </p:cNvPr>
          <p:cNvSpPr txBox="1"/>
          <p:nvPr userDrawn="1"/>
        </p:nvSpPr>
        <p:spPr>
          <a:xfrm>
            <a:off x="3433138" y="1213632"/>
            <a:ext cx="248557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600">
                <a:solidFill>
                  <a:srgbClr val="000000"/>
                </a:solidFill>
                <a:latin typeface="+mn-ea"/>
                <a:ea typeface="+mn-ea"/>
              </a:rPr>
              <a:t>・</a:t>
            </a:r>
            <a:r>
              <a:rPr lang="ja-JP" altLang="en-US" sz="1600">
                <a:solidFill>
                  <a:srgbClr val="000000"/>
                </a:solidFill>
                <a:latin typeface="+mj-ea"/>
                <a:ea typeface="+mj-ea"/>
              </a:rPr>
              <a:t>見出し：</a:t>
            </a:r>
            <a:r>
              <a:rPr lang="en-US" altLang="ja-JP" sz="1600">
                <a:solidFill>
                  <a:srgbClr val="000000"/>
                </a:solidFill>
                <a:latin typeface="+mj-ea"/>
                <a:ea typeface="+mj-ea"/>
              </a:rPr>
              <a:t>20</a:t>
            </a: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600">
                <a:solidFill>
                  <a:srgbClr val="000000"/>
                </a:solidFill>
                <a:latin typeface="+mj-ea"/>
                <a:ea typeface="+mj-ea"/>
              </a:rPr>
              <a:t>・小見出し：</a:t>
            </a:r>
            <a:r>
              <a:rPr lang="en-US" altLang="ja-JP" sz="1600">
                <a:solidFill>
                  <a:srgbClr val="000000"/>
                </a:solidFill>
                <a:latin typeface="+mj-ea"/>
                <a:ea typeface="+mj-ea"/>
              </a:rPr>
              <a:t>16</a:t>
            </a:r>
          </a:p>
        </p:txBody>
      </p:sp>
      <p:sp>
        <p:nvSpPr>
          <p:cNvPr id="30" name="四角形: 角を丸くする 60">
            <a:extLst>
              <a:ext uri="{FF2B5EF4-FFF2-40B4-BE49-F238E27FC236}">
                <a16:creationId xmlns:a16="http://schemas.microsoft.com/office/drawing/2014/main" id="{E20BBD59-7985-2C0E-6BAB-C7DB1EB0EB36}"/>
              </a:ext>
            </a:extLst>
          </p:cNvPr>
          <p:cNvSpPr/>
          <p:nvPr userDrawn="1"/>
        </p:nvSpPr>
        <p:spPr>
          <a:xfrm>
            <a:off x="6286257" y="3090438"/>
            <a:ext cx="2487513"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347"/>
              </a:spcBef>
            </a:pPr>
            <a:r>
              <a:rPr kumimoji="1" lang="ja-JP" altLang="en-US" sz="1600" b="1">
                <a:solidFill>
                  <a:schemeClr val="bg1"/>
                </a:solidFill>
                <a:latin typeface="+mn-ea"/>
              </a:rPr>
              <a:t>赤枠</a:t>
            </a:r>
          </a:p>
        </p:txBody>
      </p:sp>
      <p:sp>
        <p:nvSpPr>
          <p:cNvPr id="32" name="テキスト ボックス 31">
            <a:extLst>
              <a:ext uri="{FF2B5EF4-FFF2-40B4-BE49-F238E27FC236}">
                <a16:creationId xmlns:a16="http://schemas.microsoft.com/office/drawing/2014/main" id="{0602AB5E-58DF-B6A4-FB4E-95D0E3FC909D}"/>
              </a:ext>
            </a:extLst>
          </p:cNvPr>
          <p:cNvSpPr txBox="1"/>
          <p:nvPr userDrawn="1"/>
        </p:nvSpPr>
        <p:spPr>
          <a:xfrm>
            <a:off x="6332748" y="3627776"/>
            <a:ext cx="2485575"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600">
                <a:solidFill>
                  <a:srgbClr val="000000"/>
                </a:solidFill>
                <a:latin typeface="+mn-ea"/>
                <a:ea typeface="+mn-ea"/>
              </a:rPr>
              <a:t>カタカナ　→　</a:t>
            </a:r>
            <a:r>
              <a:rPr lang="ja-JP" altLang="en-US" sz="1600" b="1">
                <a:solidFill>
                  <a:srgbClr val="000000"/>
                </a:solidFill>
                <a:latin typeface="+mn-ea"/>
                <a:ea typeface="+mn-ea"/>
              </a:rPr>
              <a:t>全角で統一</a:t>
            </a:r>
            <a:endParaRPr lang="en-US" altLang="ja-JP" sz="1600" b="1">
              <a:solidFill>
                <a:srgbClr val="000000"/>
              </a:solidFill>
              <a:latin typeface="+mj-ea"/>
              <a:ea typeface="+mj-ea"/>
            </a:endParaRPr>
          </a:p>
        </p:txBody>
      </p:sp>
      <p:sp>
        <p:nvSpPr>
          <p:cNvPr id="33" name="Rechteckige Legende 6">
            <a:extLst>
              <a:ext uri="{FF2B5EF4-FFF2-40B4-BE49-F238E27FC236}">
                <a16:creationId xmlns:a16="http://schemas.microsoft.com/office/drawing/2014/main" id="{06EAC9F5-3077-9299-1F99-0D098A5B09A2}"/>
              </a:ext>
            </a:extLst>
          </p:cNvPr>
          <p:cNvSpPr/>
          <p:nvPr userDrawn="1"/>
        </p:nvSpPr>
        <p:spPr bwMode="gray">
          <a:xfrm>
            <a:off x="8917531" y="3561878"/>
            <a:ext cx="2072307" cy="834439"/>
          </a:xfrm>
          <a:prstGeom prst="wedgeRectCallout">
            <a:avLst>
              <a:gd name="adj1" fmla="val -67591"/>
              <a:gd name="adj2" fmla="val -21829"/>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t">
            <a:noAutofit/>
          </a:bodyPr>
          <a:lstStyle/>
          <a:p>
            <a:pPr>
              <a:spcBef>
                <a:spcPts val="500"/>
              </a:spcBef>
            </a:pPr>
            <a:r>
              <a:rPr kumimoji="1" lang="ja-JP" altLang="en-US" sz="1400" b="1">
                <a:solidFill>
                  <a:schemeClr val="bg1"/>
                </a:solidFill>
              </a:rPr>
              <a:t>　ｱｲｳｴｵ　　　　アイウエオ</a:t>
            </a:r>
            <a:endParaRPr kumimoji="1" lang="en-US" altLang="ja-JP" sz="1400" b="1">
              <a:solidFill>
                <a:schemeClr val="bg1"/>
              </a:solidFill>
            </a:endParaRPr>
          </a:p>
        </p:txBody>
      </p:sp>
      <p:sp>
        <p:nvSpPr>
          <p:cNvPr id="34" name="テキスト ボックス 33">
            <a:extLst>
              <a:ext uri="{FF2B5EF4-FFF2-40B4-BE49-F238E27FC236}">
                <a16:creationId xmlns:a16="http://schemas.microsoft.com/office/drawing/2014/main" id="{BA85537E-6BEF-243C-E9C5-0EB098E2BA93}"/>
              </a:ext>
            </a:extLst>
          </p:cNvPr>
          <p:cNvSpPr txBox="1"/>
          <p:nvPr userDrawn="1"/>
        </p:nvSpPr>
        <p:spPr>
          <a:xfrm>
            <a:off x="10198094" y="3826593"/>
            <a:ext cx="621759" cy="553998"/>
          </a:xfrm>
          <a:prstGeom prst="rect">
            <a:avLst/>
          </a:prstGeom>
          <a:noFill/>
        </p:spPr>
        <p:txBody>
          <a:bodyPr wrap="square" lIns="0" tIns="0" rIns="0" bIns="0" rtlCol="0">
            <a:spAutoFit/>
          </a:bodyPr>
          <a:lstStyle/>
          <a:p>
            <a:pPr algn="l">
              <a:spcBef>
                <a:spcPts val="500"/>
              </a:spcBef>
            </a:pPr>
            <a:r>
              <a:rPr kumimoji="1" lang="ja-JP" altLang="en-US" sz="3600" b="1">
                <a:solidFill>
                  <a:srgbClr val="FF0000"/>
                </a:solidFill>
              </a:rPr>
              <a:t>〇</a:t>
            </a:r>
          </a:p>
        </p:txBody>
      </p:sp>
      <p:sp>
        <p:nvSpPr>
          <p:cNvPr id="35" name="テキスト ボックス 34">
            <a:extLst>
              <a:ext uri="{FF2B5EF4-FFF2-40B4-BE49-F238E27FC236}">
                <a16:creationId xmlns:a16="http://schemas.microsoft.com/office/drawing/2014/main" id="{652287A1-892F-70AE-4AD0-E42B0AC57AD4}"/>
              </a:ext>
            </a:extLst>
          </p:cNvPr>
          <p:cNvSpPr txBox="1"/>
          <p:nvPr userDrawn="1"/>
        </p:nvSpPr>
        <p:spPr>
          <a:xfrm>
            <a:off x="9134428" y="3755645"/>
            <a:ext cx="703507" cy="677108"/>
          </a:xfrm>
          <a:prstGeom prst="rect">
            <a:avLst/>
          </a:prstGeom>
          <a:noFill/>
        </p:spPr>
        <p:txBody>
          <a:bodyPr wrap="square" lIns="0" tIns="0" rIns="0" bIns="0" rtlCol="0">
            <a:spAutoFit/>
          </a:bodyPr>
          <a:lstStyle/>
          <a:p>
            <a:pPr algn="l">
              <a:spcBef>
                <a:spcPts val="500"/>
              </a:spcBef>
            </a:pPr>
            <a:r>
              <a:rPr kumimoji="1" lang="en-US" altLang="ja-JP" sz="4400" b="1">
                <a:solidFill>
                  <a:srgbClr val="FF0000"/>
                </a:solidFill>
              </a:rPr>
              <a:t>×</a:t>
            </a:r>
            <a:endParaRPr kumimoji="1" lang="ja-JP" altLang="en-US" sz="4400" b="1">
              <a:solidFill>
                <a:srgbClr val="FF0000"/>
              </a:solidFill>
            </a:endParaRPr>
          </a:p>
        </p:txBody>
      </p:sp>
      <p:sp>
        <p:nvSpPr>
          <p:cNvPr id="36" name="テキスト ボックス 35">
            <a:extLst>
              <a:ext uri="{FF2B5EF4-FFF2-40B4-BE49-F238E27FC236}">
                <a16:creationId xmlns:a16="http://schemas.microsoft.com/office/drawing/2014/main" id="{C995D0A6-A834-EE92-8C95-4CEAF06A113C}"/>
              </a:ext>
            </a:extLst>
          </p:cNvPr>
          <p:cNvSpPr txBox="1"/>
          <p:nvPr userDrawn="1"/>
        </p:nvSpPr>
        <p:spPr>
          <a:xfrm>
            <a:off x="6332747" y="4689749"/>
            <a:ext cx="2485575"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600">
                <a:solidFill>
                  <a:srgbClr val="000000"/>
                </a:solidFill>
                <a:latin typeface="+mn-ea"/>
                <a:ea typeface="+mn-ea"/>
              </a:rPr>
              <a:t>数字　　 →　</a:t>
            </a:r>
            <a:r>
              <a:rPr lang="ja-JP" altLang="en-US" sz="1600" b="1">
                <a:solidFill>
                  <a:srgbClr val="000000"/>
                </a:solidFill>
                <a:latin typeface="+mn-ea"/>
                <a:ea typeface="+mn-ea"/>
              </a:rPr>
              <a:t>半角で統一</a:t>
            </a:r>
            <a:endParaRPr lang="en-US" altLang="ja-JP" sz="1600" b="1">
              <a:solidFill>
                <a:srgbClr val="000000"/>
              </a:solidFill>
              <a:latin typeface="+mj-ea"/>
              <a:ea typeface="+mj-ea"/>
            </a:endParaRPr>
          </a:p>
        </p:txBody>
      </p:sp>
      <p:sp>
        <p:nvSpPr>
          <p:cNvPr id="38" name="Rechteckige Legende 6">
            <a:extLst>
              <a:ext uri="{FF2B5EF4-FFF2-40B4-BE49-F238E27FC236}">
                <a16:creationId xmlns:a16="http://schemas.microsoft.com/office/drawing/2014/main" id="{747B202F-A54C-3C93-9E0C-B14A13D7D00B}"/>
              </a:ext>
            </a:extLst>
          </p:cNvPr>
          <p:cNvSpPr/>
          <p:nvPr userDrawn="1"/>
        </p:nvSpPr>
        <p:spPr bwMode="gray">
          <a:xfrm>
            <a:off x="8935078" y="4696957"/>
            <a:ext cx="2054759" cy="882861"/>
          </a:xfrm>
          <a:prstGeom prst="wedgeRectCallout">
            <a:avLst>
              <a:gd name="adj1" fmla="val -64258"/>
              <a:gd name="adj2" fmla="val -29709"/>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t">
            <a:noAutofit/>
          </a:bodyPr>
          <a:lstStyle/>
          <a:p>
            <a:pPr>
              <a:spcBef>
                <a:spcPts val="500"/>
              </a:spcBef>
            </a:pPr>
            <a:r>
              <a:rPr kumimoji="1" lang="ja-JP" altLang="en-US" sz="1400" b="1">
                <a:solidFill>
                  <a:schemeClr val="bg1"/>
                </a:solidFill>
              </a:rPr>
              <a:t> １２３　　     　</a:t>
            </a:r>
            <a:r>
              <a:rPr kumimoji="1" lang="en-US" altLang="ja-JP" sz="1400" b="1">
                <a:solidFill>
                  <a:schemeClr val="bg1"/>
                </a:solidFill>
              </a:rPr>
              <a:t>123</a:t>
            </a:r>
          </a:p>
        </p:txBody>
      </p:sp>
      <p:sp>
        <p:nvSpPr>
          <p:cNvPr id="39" name="テキスト ボックス 38">
            <a:extLst>
              <a:ext uri="{FF2B5EF4-FFF2-40B4-BE49-F238E27FC236}">
                <a16:creationId xmlns:a16="http://schemas.microsoft.com/office/drawing/2014/main" id="{CB7A53CC-6687-E644-BB29-FED8DC4AADE0}"/>
              </a:ext>
            </a:extLst>
          </p:cNvPr>
          <p:cNvSpPr txBox="1"/>
          <p:nvPr userDrawn="1"/>
        </p:nvSpPr>
        <p:spPr>
          <a:xfrm>
            <a:off x="10263808" y="4978590"/>
            <a:ext cx="698349" cy="553998"/>
          </a:xfrm>
          <a:prstGeom prst="rect">
            <a:avLst/>
          </a:prstGeom>
          <a:noFill/>
        </p:spPr>
        <p:txBody>
          <a:bodyPr wrap="square" lIns="0" tIns="0" rIns="0" bIns="0" rtlCol="0">
            <a:spAutoFit/>
          </a:bodyPr>
          <a:lstStyle/>
          <a:p>
            <a:pPr algn="l">
              <a:spcBef>
                <a:spcPts val="500"/>
              </a:spcBef>
            </a:pPr>
            <a:r>
              <a:rPr kumimoji="1" lang="ja-JP" altLang="en-US" sz="3600" b="1">
                <a:solidFill>
                  <a:srgbClr val="FF0000"/>
                </a:solidFill>
              </a:rPr>
              <a:t>〇</a:t>
            </a:r>
          </a:p>
        </p:txBody>
      </p:sp>
      <p:sp>
        <p:nvSpPr>
          <p:cNvPr id="42" name="テキスト ボックス 41">
            <a:extLst>
              <a:ext uri="{FF2B5EF4-FFF2-40B4-BE49-F238E27FC236}">
                <a16:creationId xmlns:a16="http://schemas.microsoft.com/office/drawing/2014/main" id="{E8AE5F97-C2B9-5082-A0E7-DA54AD2CFB45}"/>
              </a:ext>
            </a:extLst>
          </p:cNvPr>
          <p:cNvSpPr txBox="1"/>
          <p:nvPr userDrawn="1"/>
        </p:nvSpPr>
        <p:spPr>
          <a:xfrm>
            <a:off x="9134428" y="4905641"/>
            <a:ext cx="761915" cy="677108"/>
          </a:xfrm>
          <a:prstGeom prst="rect">
            <a:avLst/>
          </a:prstGeom>
          <a:noFill/>
        </p:spPr>
        <p:txBody>
          <a:bodyPr wrap="square" lIns="0" tIns="0" rIns="0" bIns="0" rtlCol="0">
            <a:spAutoFit/>
          </a:bodyPr>
          <a:lstStyle/>
          <a:p>
            <a:pPr algn="l">
              <a:spcBef>
                <a:spcPts val="500"/>
              </a:spcBef>
            </a:pPr>
            <a:r>
              <a:rPr kumimoji="1" lang="en-US" altLang="ja-JP" sz="4400" b="1">
                <a:solidFill>
                  <a:srgbClr val="FF0000"/>
                </a:solidFill>
              </a:rPr>
              <a:t>×</a:t>
            </a:r>
            <a:endParaRPr kumimoji="1" lang="ja-JP" altLang="en-US" sz="4400" b="1">
              <a:solidFill>
                <a:srgbClr val="FF0000"/>
              </a:solidFill>
            </a:endParaRPr>
          </a:p>
        </p:txBody>
      </p:sp>
      <p:sp>
        <p:nvSpPr>
          <p:cNvPr id="45" name="Text Placeholder 5">
            <a:extLst>
              <a:ext uri="{FF2B5EF4-FFF2-40B4-BE49-F238E27FC236}">
                <a16:creationId xmlns:a16="http://schemas.microsoft.com/office/drawing/2014/main" id="{52102CFF-C712-0001-27A7-641D5BF8FDFE}"/>
              </a:ext>
            </a:extLst>
          </p:cNvPr>
          <p:cNvSpPr txBox="1">
            <a:spLocks/>
          </p:cNvSpPr>
          <p:nvPr userDrawn="1"/>
        </p:nvSpPr>
        <p:spPr bwMode="gray">
          <a:xfrm>
            <a:off x="642289" y="2618435"/>
            <a:ext cx="2658370" cy="3789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sz="2000"/>
              <a:t>あいうえお</a:t>
            </a:r>
            <a:endParaRPr lang="en-US" altLang="ja-JP" sz="2000" b="1"/>
          </a:p>
        </p:txBody>
      </p:sp>
      <p:sp>
        <p:nvSpPr>
          <p:cNvPr id="46" name="Rechteckige Legende 6">
            <a:extLst>
              <a:ext uri="{FF2B5EF4-FFF2-40B4-BE49-F238E27FC236}">
                <a16:creationId xmlns:a16="http://schemas.microsoft.com/office/drawing/2014/main" id="{060C813B-2DF5-69A3-4955-D5BC981F43EC}"/>
              </a:ext>
            </a:extLst>
          </p:cNvPr>
          <p:cNvSpPr/>
          <p:nvPr userDrawn="1"/>
        </p:nvSpPr>
        <p:spPr bwMode="gray">
          <a:xfrm>
            <a:off x="642289" y="1167481"/>
            <a:ext cx="2413064" cy="1144116"/>
          </a:xfrm>
          <a:prstGeom prst="wedgeRectCallout">
            <a:avLst>
              <a:gd name="adj1" fmla="val -20932"/>
              <a:gd name="adj2" fmla="val 66869"/>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ctr">
            <a:noAutofit/>
          </a:bodyPr>
          <a:lstStyle/>
          <a:p>
            <a:pPr>
              <a:spcBef>
                <a:spcPts val="500"/>
              </a:spcBef>
            </a:pPr>
            <a:r>
              <a:rPr kumimoji="1" lang="ja-JP" altLang="en-US" sz="1400" b="1">
                <a:solidFill>
                  <a:schemeClr val="bg1"/>
                </a:solidFill>
              </a:rPr>
              <a:t>メイリオ　見出し</a:t>
            </a:r>
            <a:endParaRPr kumimoji="1" lang="en-US" altLang="ja-JP" sz="1400" b="1">
              <a:solidFill>
                <a:schemeClr val="bg1"/>
              </a:solidFill>
            </a:endParaRPr>
          </a:p>
          <a:p>
            <a:pPr>
              <a:spcBef>
                <a:spcPts val="500"/>
              </a:spcBef>
            </a:pPr>
            <a:r>
              <a:rPr kumimoji="1" lang="ja-JP" altLang="en-US" sz="1400" b="1">
                <a:solidFill>
                  <a:schemeClr val="bg1"/>
                </a:solidFill>
              </a:rPr>
              <a:t>メイリオ</a:t>
            </a:r>
            <a:r>
              <a:rPr kumimoji="1" lang="en-US" altLang="ja-JP" sz="1400" b="1">
                <a:solidFill>
                  <a:schemeClr val="bg1"/>
                </a:solidFill>
              </a:rPr>
              <a:t> </a:t>
            </a:r>
            <a:r>
              <a:rPr kumimoji="1" lang="ja-JP" altLang="en-US" sz="1400" b="1">
                <a:solidFill>
                  <a:schemeClr val="bg1"/>
                </a:solidFill>
              </a:rPr>
              <a:t>本文</a:t>
            </a:r>
            <a:endParaRPr kumimoji="1" lang="en-US" altLang="ja-JP" sz="1400" b="1">
              <a:solidFill>
                <a:schemeClr val="bg1"/>
              </a:solidFill>
            </a:endParaRPr>
          </a:p>
          <a:p>
            <a:pPr>
              <a:spcBef>
                <a:spcPts val="500"/>
              </a:spcBef>
            </a:pPr>
            <a:r>
              <a:rPr kumimoji="1" lang="en-US" altLang="ja-JP" sz="1400" b="1" err="1">
                <a:solidFill>
                  <a:schemeClr val="bg1"/>
                </a:solidFill>
              </a:rPr>
              <a:t>Meiryo</a:t>
            </a:r>
            <a:r>
              <a:rPr kumimoji="1" lang="en-US" altLang="ja-JP" sz="1400" b="1">
                <a:solidFill>
                  <a:schemeClr val="bg1"/>
                </a:solidFill>
              </a:rPr>
              <a:t> UI </a:t>
            </a:r>
            <a:r>
              <a:rPr kumimoji="1" lang="ja-JP" altLang="en-US" sz="1400" b="1">
                <a:solidFill>
                  <a:schemeClr val="bg1"/>
                </a:solidFill>
              </a:rPr>
              <a:t>見出し</a:t>
            </a:r>
            <a:endParaRPr kumimoji="1" lang="en-US" altLang="ja-JP" sz="1400" b="1">
              <a:solidFill>
                <a:schemeClr val="bg1"/>
              </a:solidFill>
            </a:endParaRPr>
          </a:p>
          <a:p>
            <a:pPr>
              <a:spcBef>
                <a:spcPts val="500"/>
              </a:spcBef>
            </a:pPr>
            <a:r>
              <a:rPr kumimoji="1" lang="en-US" altLang="ja-JP" sz="1400" b="1" err="1">
                <a:solidFill>
                  <a:schemeClr val="bg1"/>
                </a:solidFill>
              </a:rPr>
              <a:t>Meiryo</a:t>
            </a:r>
            <a:r>
              <a:rPr kumimoji="1" lang="en-US" altLang="ja-JP" sz="1400" b="1">
                <a:solidFill>
                  <a:schemeClr val="bg1"/>
                </a:solidFill>
              </a:rPr>
              <a:t> UI </a:t>
            </a:r>
            <a:r>
              <a:rPr kumimoji="1" lang="ja-JP" altLang="en-US" sz="1400" b="1">
                <a:solidFill>
                  <a:schemeClr val="bg1"/>
                </a:solidFill>
              </a:rPr>
              <a:t>本文</a:t>
            </a:r>
            <a:endParaRPr kumimoji="1" lang="en-US" altLang="ja-JP" sz="1400" b="1">
              <a:solidFill>
                <a:schemeClr val="bg1"/>
              </a:solidFill>
            </a:endParaRPr>
          </a:p>
        </p:txBody>
      </p:sp>
    </p:spTree>
    <p:extLst>
      <p:ext uri="{BB962C8B-B14F-4D97-AF65-F5344CB8AC3E}">
        <p14:creationId xmlns:p14="http://schemas.microsoft.com/office/powerpoint/2010/main" val="1548707137"/>
      </p:ext>
    </p:extLst>
  </p:cSld>
  <p:clrMapOvr>
    <a:masterClrMapping/>
  </p:clrMapOvr>
  <p:extLst>
    <p:ext uri="{DCECCB84-F9BA-43D5-87BE-67443E8EF086}">
      <p15:sldGuideLst xmlns:p15="http://schemas.microsoft.com/office/powerpoint/2012/main">
        <p15:guide id="3" orient="horz" pos="346">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247">
          <p15:clr>
            <a:srgbClr val="A4A3A4"/>
          </p15:clr>
        </p15:guide>
        <p15:guide id="10" pos="3840">
          <p15:clr>
            <a:srgbClr val="FBAE40"/>
          </p15:clr>
        </p15:guide>
        <p15:guide id="11" pos="393">
          <p15:clr>
            <a:srgbClr val="547EBF"/>
          </p15:clr>
        </p15:guide>
        <p15:guide id="12" pos="7287">
          <p15:clr>
            <a:srgbClr val="547EBF"/>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7_白紙">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09587603-B484-4C1F-B361-5DA9D0C31490}"/>
              </a:ext>
            </a:extLst>
          </p:cNvPr>
          <p:cNvSpPr>
            <a:spLocks noGrp="1"/>
          </p:cNvSpPr>
          <p:nvPr>
            <p:ph type="dt" sz="half" idx="10"/>
          </p:nvPr>
        </p:nvSpPr>
        <p:spPr/>
        <p:txBody>
          <a:bodyPr/>
          <a:lstStyle/>
          <a:p>
            <a:endParaRPr kumimoji="1" lang="ja-JP" altLang="en-US"/>
          </a:p>
        </p:txBody>
      </p:sp>
      <p:sp>
        <p:nvSpPr>
          <p:cNvPr id="5" name="フッター プレースホルダー 4">
            <a:extLst>
              <a:ext uri="{FF2B5EF4-FFF2-40B4-BE49-F238E27FC236}">
                <a16:creationId xmlns:a16="http://schemas.microsoft.com/office/drawing/2014/main" id="{341877A5-0195-4B9F-83B2-35578C3EE35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7188936-0B86-4550-8C3B-4294EFC3DAB6}"/>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a:t>
            </a:fld>
            <a:endParaRPr kumimoji="1" lang="ja-JP" altLang="en-US"/>
          </a:p>
        </p:txBody>
      </p:sp>
      <p:grpSp>
        <p:nvGrpSpPr>
          <p:cNvPr id="2" name="グループ化 1">
            <a:extLst>
              <a:ext uri="{FF2B5EF4-FFF2-40B4-BE49-F238E27FC236}">
                <a16:creationId xmlns:a16="http://schemas.microsoft.com/office/drawing/2014/main" id="{83B70E24-9E88-3E35-86FF-A770C92717DD}"/>
              </a:ext>
            </a:extLst>
          </p:cNvPr>
          <p:cNvGrpSpPr/>
          <p:nvPr userDrawn="1"/>
        </p:nvGrpSpPr>
        <p:grpSpPr>
          <a:xfrm>
            <a:off x="623888" y="1888121"/>
            <a:ext cx="5641834" cy="3918975"/>
            <a:chOff x="1017383" y="1092963"/>
            <a:chExt cx="7929689" cy="5330673"/>
          </a:xfrm>
        </p:grpSpPr>
        <p:sp>
          <p:nvSpPr>
            <p:cNvPr id="22" name="Rechteckige Legende 6">
              <a:extLst>
                <a:ext uri="{FF2B5EF4-FFF2-40B4-BE49-F238E27FC236}">
                  <a16:creationId xmlns:a16="http://schemas.microsoft.com/office/drawing/2014/main" id="{59F838BF-D452-D972-65DB-9C3C1F404DCA}"/>
                </a:ext>
              </a:extLst>
            </p:cNvPr>
            <p:cNvSpPr/>
            <p:nvPr userDrawn="1"/>
          </p:nvSpPr>
          <p:spPr bwMode="gray">
            <a:xfrm>
              <a:off x="6069876" y="1092963"/>
              <a:ext cx="2877196" cy="5311677"/>
            </a:xfrm>
            <a:prstGeom prst="wedgeRectCallout">
              <a:avLst>
                <a:gd name="adj1" fmla="val -58235"/>
                <a:gd name="adj2" fmla="val -7279"/>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t">
              <a:noAutofit/>
            </a:bodyPr>
            <a:lstStyle/>
            <a:p>
              <a:pPr>
                <a:spcBef>
                  <a:spcPts val="500"/>
                </a:spcBef>
              </a:pPr>
              <a:r>
                <a:rPr kumimoji="1" lang="ja-JP" altLang="en-US" sz="1400" b="1">
                  <a:solidFill>
                    <a:schemeClr val="bg1"/>
                  </a:solidFill>
                </a:rPr>
                <a:t>枠線　細さ</a:t>
              </a:r>
              <a:r>
                <a:rPr kumimoji="1" lang="en-US" altLang="ja-JP" sz="1400" b="1">
                  <a:solidFill>
                    <a:schemeClr val="bg1"/>
                  </a:solidFill>
                </a:rPr>
                <a:t>0.75</a:t>
              </a:r>
            </a:p>
          </p:txBody>
        </p:sp>
        <p:sp>
          <p:nvSpPr>
            <p:cNvPr id="23" name="Rechteckige Legende 6">
              <a:extLst>
                <a:ext uri="{FF2B5EF4-FFF2-40B4-BE49-F238E27FC236}">
                  <a16:creationId xmlns:a16="http://schemas.microsoft.com/office/drawing/2014/main" id="{594B938E-AC87-479D-4AB0-1D9EF69B4C89}"/>
                </a:ext>
              </a:extLst>
            </p:cNvPr>
            <p:cNvSpPr/>
            <p:nvPr userDrawn="1"/>
          </p:nvSpPr>
          <p:spPr bwMode="gray">
            <a:xfrm>
              <a:off x="1017383" y="1111959"/>
              <a:ext cx="2877196" cy="5311677"/>
            </a:xfrm>
            <a:prstGeom prst="wedgeRectCallout">
              <a:avLst>
                <a:gd name="adj1" fmla="val 57367"/>
                <a:gd name="adj2" fmla="val 4159"/>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t">
              <a:noAutofit/>
            </a:bodyPr>
            <a:lstStyle/>
            <a:p>
              <a:pPr>
                <a:spcBef>
                  <a:spcPts val="500"/>
                </a:spcBef>
              </a:pPr>
              <a:r>
                <a:rPr kumimoji="1" lang="ja-JP" altLang="en-US" sz="1400" b="1">
                  <a:solidFill>
                    <a:schemeClr val="bg1"/>
                  </a:solidFill>
                </a:rPr>
                <a:t>枠線　</a:t>
              </a:r>
              <a:r>
                <a:rPr kumimoji="1" lang="en-US" altLang="ja-JP" sz="1400" b="1">
                  <a:solidFill>
                    <a:schemeClr val="bg1"/>
                  </a:solidFill>
                </a:rPr>
                <a:t>gray</a:t>
              </a:r>
            </a:p>
          </p:txBody>
        </p:sp>
        <p:pic>
          <p:nvPicPr>
            <p:cNvPr id="29" name="図 28">
              <a:extLst>
                <a:ext uri="{FF2B5EF4-FFF2-40B4-BE49-F238E27FC236}">
                  <a16:creationId xmlns:a16="http://schemas.microsoft.com/office/drawing/2014/main" id="{A362634D-8761-9BD6-96FC-3DC4959B3883}"/>
                </a:ext>
              </a:extLst>
            </p:cNvPr>
            <p:cNvPicPr>
              <a:picLocks noChangeAspect="1"/>
            </p:cNvPicPr>
            <p:nvPr userDrawn="1"/>
          </p:nvPicPr>
          <p:blipFill rotWithShape="1">
            <a:blip r:embed="rId2"/>
            <a:srcRect t="1" b="38184"/>
            <a:stretch/>
          </p:blipFill>
          <p:spPr>
            <a:xfrm>
              <a:off x="6251872" y="1533572"/>
              <a:ext cx="2513203" cy="4683535"/>
            </a:xfrm>
            <a:prstGeom prst="rect">
              <a:avLst/>
            </a:prstGeom>
          </p:spPr>
        </p:pic>
        <p:sp>
          <p:nvSpPr>
            <p:cNvPr id="31" name="四角形: 角を丸くする 17">
              <a:extLst>
                <a:ext uri="{FF2B5EF4-FFF2-40B4-BE49-F238E27FC236}">
                  <a16:creationId xmlns:a16="http://schemas.microsoft.com/office/drawing/2014/main" id="{7FB7708B-B88B-4505-E841-42885008415D}"/>
                </a:ext>
              </a:extLst>
            </p:cNvPr>
            <p:cNvSpPr/>
            <p:nvPr userDrawn="1"/>
          </p:nvSpPr>
          <p:spPr>
            <a:xfrm>
              <a:off x="6662701" y="5845712"/>
              <a:ext cx="1937657" cy="277266"/>
            </a:xfrm>
            <a:prstGeom prst="roundRect">
              <a:avLst>
                <a:gd name="adj" fmla="val 0"/>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pic>
          <p:nvPicPr>
            <p:cNvPr id="32" name="図 31">
              <a:extLst>
                <a:ext uri="{FF2B5EF4-FFF2-40B4-BE49-F238E27FC236}">
                  <a16:creationId xmlns:a16="http://schemas.microsoft.com/office/drawing/2014/main" id="{F4753A0F-3936-D1E9-C85C-8E625410D352}"/>
                </a:ext>
              </a:extLst>
            </p:cNvPr>
            <p:cNvPicPr>
              <a:picLocks noChangeAspect="1"/>
            </p:cNvPicPr>
            <p:nvPr userDrawn="1"/>
          </p:nvPicPr>
          <p:blipFill>
            <a:blip r:embed="rId3"/>
            <a:stretch>
              <a:fillRect/>
            </a:stretch>
          </p:blipFill>
          <p:spPr>
            <a:xfrm>
              <a:off x="4187099" y="1889124"/>
              <a:ext cx="1499657" cy="3249258"/>
            </a:xfrm>
            <a:prstGeom prst="rect">
              <a:avLst/>
            </a:prstGeom>
            <a:ln>
              <a:solidFill>
                <a:schemeClr val="bg1">
                  <a:lumMod val="65000"/>
                </a:schemeClr>
              </a:solidFill>
            </a:ln>
          </p:spPr>
        </p:pic>
        <p:pic>
          <p:nvPicPr>
            <p:cNvPr id="34" name="図 33">
              <a:extLst>
                <a:ext uri="{FF2B5EF4-FFF2-40B4-BE49-F238E27FC236}">
                  <a16:creationId xmlns:a16="http://schemas.microsoft.com/office/drawing/2014/main" id="{5C986C7D-1E20-F5F0-BD31-2C0E9D53EA92}"/>
                </a:ext>
              </a:extLst>
            </p:cNvPr>
            <p:cNvPicPr>
              <a:picLocks noChangeAspect="1"/>
            </p:cNvPicPr>
            <p:nvPr userDrawn="1"/>
          </p:nvPicPr>
          <p:blipFill>
            <a:blip r:embed="rId4"/>
            <a:stretch>
              <a:fillRect/>
            </a:stretch>
          </p:blipFill>
          <p:spPr>
            <a:xfrm>
              <a:off x="1226999" y="1635800"/>
              <a:ext cx="2417323" cy="4258157"/>
            </a:xfrm>
            <a:prstGeom prst="rect">
              <a:avLst/>
            </a:prstGeom>
          </p:spPr>
        </p:pic>
        <p:sp>
          <p:nvSpPr>
            <p:cNvPr id="26" name="四角形: 角を丸くする 9">
              <a:extLst>
                <a:ext uri="{FF2B5EF4-FFF2-40B4-BE49-F238E27FC236}">
                  <a16:creationId xmlns:a16="http://schemas.microsoft.com/office/drawing/2014/main" id="{2CF34893-E075-4933-D7DB-5320CAB65208}"/>
                </a:ext>
              </a:extLst>
            </p:cNvPr>
            <p:cNvSpPr/>
            <p:nvPr userDrawn="1"/>
          </p:nvSpPr>
          <p:spPr>
            <a:xfrm>
              <a:off x="1255111" y="1919604"/>
              <a:ext cx="330350" cy="356407"/>
            </a:xfrm>
            <a:prstGeom prst="roundRect">
              <a:avLst>
                <a:gd name="adj" fmla="val 0"/>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27" name="四角形: 角を丸くする 10">
              <a:extLst>
                <a:ext uri="{FF2B5EF4-FFF2-40B4-BE49-F238E27FC236}">
                  <a16:creationId xmlns:a16="http://schemas.microsoft.com/office/drawing/2014/main" id="{E359BA95-6CD6-BA20-0273-1010EFBABE8E}"/>
                </a:ext>
              </a:extLst>
            </p:cNvPr>
            <p:cNvSpPr/>
            <p:nvPr userDrawn="1"/>
          </p:nvSpPr>
          <p:spPr>
            <a:xfrm>
              <a:off x="1255110" y="2694373"/>
              <a:ext cx="385369" cy="234599"/>
            </a:xfrm>
            <a:prstGeom prst="roundRect">
              <a:avLst>
                <a:gd name="adj" fmla="val 0"/>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28" name="四角形: 角を丸くする 11">
              <a:extLst>
                <a:ext uri="{FF2B5EF4-FFF2-40B4-BE49-F238E27FC236}">
                  <a16:creationId xmlns:a16="http://schemas.microsoft.com/office/drawing/2014/main" id="{6CF45381-81C6-7824-6825-A970A4818DAA}"/>
                </a:ext>
              </a:extLst>
            </p:cNvPr>
            <p:cNvSpPr/>
            <p:nvPr userDrawn="1"/>
          </p:nvSpPr>
          <p:spPr>
            <a:xfrm>
              <a:off x="1422601" y="3206766"/>
              <a:ext cx="1033380" cy="252714"/>
            </a:xfrm>
            <a:prstGeom prst="roundRect">
              <a:avLst>
                <a:gd name="adj" fmla="val 0"/>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30" name="四角形: 角を丸くする 14">
              <a:extLst>
                <a:ext uri="{FF2B5EF4-FFF2-40B4-BE49-F238E27FC236}">
                  <a16:creationId xmlns:a16="http://schemas.microsoft.com/office/drawing/2014/main" id="{41AA8950-1373-8F12-2607-D2C7B8324EC4}"/>
                </a:ext>
              </a:extLst>
            </p:cNvPr>
            <p:cNvSpPr/>
            <p:nvPr userDrawn="1"/>
          </p:nvSpPr>
          <p:spPr>
            <a:xfrm>
              <a:off x="3154711" y="3758961"/>
              <a:ext cx="479451" cy="329082"/>
            </a:xfrm>
            <a:prstGeom prst="roundRect">
              <a:avLst>
                <a:gd name="adj" fmla="val 0"/>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pic>
          <p:nvPicPr>
            <p:cNvPr id="40" name="図 39">
              <a:extLst>
                <a:ext uri="{FF2B5EF4-FFF2-40B4-BE49-F238E27FC236}">
                  <a16:creationId xmlns:a16="http://schemas.microsoft.com/office/drawing/2014/main" id="{098DD667-B4DF-8FFF-3F8C-FFD6BDD90C8B}"/>
                </a:ext>
              </a:extLst>
            </p:cNvPr>
            <p:cNvPicPr>
              <a:picLocks noChangeAspect="1"/>
            </p:cNvPicPr>
            <p:nvPr userDrawn="1"/>
          </p:nvPicPr>
          <p:blipFill>
            <a:blip r:embed="rId5"/>
            <a:stretch>
              <a:fillRect/>
            </a:stretch>
          </p:blipFill>
          <p:spPr>
            <a:xfrm>
              <a:off x="2065539" y="4146526"/>
              <a:ext cx="1738440" cy="2070581"/>
            </a:xfrm>
            <a:prstGeom prst="rect">
              <a:avLst/>
            </a:prstGeom>
            <a:ln>
              <a:solidFill>
                <a:schemeClr val="bg1">
                  <a:lumMod val="65000"/>
                </a:schemeClr>
              </a:solidFill>
            </a:ln>
          </p:spPr>
        </p:pic>
        <p:sp>
          <p:nvSpPr>
            <p:cNvPr id="41" name="四角形: 角を丸くする 6">
              <a:extLst>
                <a:ext uri="{FF2B5EF4-FFF2-40B4-BE49-F238E27FC236}">
                  <a16:creationId xmlns:a16="http://schemas.microsoft.com/office/drawing/2014/main" id="{623405C9-1A58-88FA-1F4C-503C8EF21475}"/>
                </a:ext>
              </a:extLst>
            </p:cNvPr>
            <p:cNvSpPr/>
            <p:nvPr userDrawn="1"/>
          </p:nvSpPr>
          <p:spPr>
            <a:xfrm>
              <a:off x="2045219" y="5628918"/>
              <a:ext cx="239875" cy="234559"/>
            </a:xfrm>
            <a:prstGeom prst="roundRect">
              <a:avLst>
                <a:gd name="adj" fmla="val 0"/>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grpSp>
      <p:sp>
        <p:nvSpPr>
          <p:cNvPr id="3" name="四角形: 角を丸くする 6">
            <a:extLst>
              <a:ext uri="{FF2B5EF4-FFF2-40B4-BE49-F238E27FC236}">
                <a16:creationId xmlns:a16="http://schemas.microsoft.com/office/drawing/2014/main" id="{308BA7B6-AF95-6B19-262E-93FB7FF19218}"/>
              </a:ext>
            </a:extLst>
          </p:cNvPr>
          <p:cNvSpPr/>
          <p:nvPr userDrawn="1"/>
        </p:nvSpPr>
        <p:spPr>
          <a:xfrm>
            <a:off x="623888" y="807825"/>
            <a:ext cx="2487513"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spcBef>
                <a:spcPts val="347"/>
              </a:spcBef>
            </a:pPr>
            <a:r>
              <a:rPr kumimoji="1" lang="ja-JP" altLang="en-US" sz="1600" b="1">
                <a:solidFill>
                  <a:schemeClr val="bg1"/>
                </a:solidFill>
                <a:latin typeface="+mn-ea"/>
              </a:rPr>
              <a:t>画像の枠</a:t>
            </a:r>
            <a:endParaRPr kumimoji="1" lang="ja-JP" altLang="en-US" sz="1600" b="1">
              <a:solidFill>
                <a:schemeClr val="bg1"/>
              </a:solidFill>
              <a:latin typeface="+mj-ea"/>
              <a:ea typeface="+mj-ea"/>
            </a:endParaRPr>
          </a:p>
        </p:txBody>
      </p:sp>
      <p:sp>
        <p:nvSpPr>
          <p:cNvPr id="7" name="タイトル 3">
            <a:extLst>
              <a:ext uri="{FF2B5EF4-FFF2-40B4-BE49-F238E27FC236}">
                <a16:creationId xmlns:a16="http://schemas.microsoft.com/office/drawing/2014/main" id="{9D4F3BF0-31CE-AE42-0E65-BB2E35099404}"/>
              </a:ext>
            </a:extLst>
          </p:cNvPr>
          <p:cNvSpPr txBox="1">
            <a:spLocks/>
          </p:cNvSpPr>
          <p:nvPr userDrawn="1"/>
        </p:nvSpPr>
        <p:spPr bwMode="gray">
          <a:xfrm>
            <a:off x="645169" y="152730"/>
            <a:ext cx="8584721" cy="387798"/>
          </a:xfrm>
          <a:prstGeom prst="rect">
            <a:avLst/>
          </a:prstGeom>
        </p:spPr>
        <p:txBody>
          <a:bodyPr vert="horz" wrap="square" lIns="0" tIns="0" rIns="0" bIns="0" rtlCol="0" anchor="b">
            <a:spAutoFit/>
          </a:bodyPr>
          <a:lstStyle>
            <a:lvl1pPr algn="ctr" defTabSz="914400" rtl="0" eaLnBrk="1" latinLnBrk="0" hangingPunct="1">
              <a:lnSpc>
                <a:spcPct val="90000"/>
              </a:lnSpc>
              <a:spcBef>
                <a:spcPct val="0"/>
              </a:spcBef>
              <a:buNone/>
              <a:defRPr kumimoji="1" sz="6000" b="0" i="0" kern="1200" spc="120" baseline="0">
                <a:solidFill>
                  <a:schemeClr val="accent1"/>
                </a:solidFill>
                <a:latin typeface="Meiryo UI" panose="020B0604030504040204" pitchFamily="34" charset="-128"/>
                <a:ea typeface="Meiryo UI" panose="020B0604030504040204" pitchFamily="34" charset="-128"/>
                <a:cs typeface="+mj-cs"/>
              </a:defRPr>
            </a:lvl1pPr>
          </a:lstStyle>
          <a:p>
            <a:pPr algn="l"/>
            <a:r>
              <a:rPr lang="ja-JP" altLang="en-US" sz="2800" b="1">
                <a:solidFill>
                  <a:srgbClr val="5B9BD5"/>
                </a:solidFill>
                <a:latin typeface="Meiryo UI"/>
                <a:ea typeface="Meiryo UI"/>
              </a:rPr>
              <a:t>■スクリーンショット</a:t>
            </a:r>
            <a:endParaRPr lang="ja-JP" altLang="en-US" sz="2800" b="1">
              <a:solidFill>
                <a:srgbClr val="5B9BD5"/>
              </a:solidFill>
            </a:endParaRPr>
          </a:p>
        </p:txBody>
      </p:sp>
      <p:sp>
        <p:nvSpPr>
          <p:cNvPr id="38" name="テキスト ボックス 37">
            <a:extLst>
              <a:ext uri="{FF2B5EF4-FFF2-40B4-BE49-F238E27FC236}">
                <a16:creationId xmlns:a16="http://schemas.microsoft.com/office/drawing/2014/main" id="{DB6D174B-E924-5342-5A10-E58659365BC5}"/>
              </a:ext>
            </a:extLst>
          </p:cNvPr>
          <p:cNvSpPr txBox="1"/>
          <p:nvPr userDrawn="1"/>
        </p:nvSpPr>
        <p:spPr>
          <a:xfrm>
            <a:off x="623887" y="1227710"/>
            <a:ext cx="4114799" cy="338554"/>
          </a:xfrm>
          <a:prstGeom prst="rect">
            <a:avLst/>
          </a:prstGeom>
          <a:noFill/>
        </p:spPr>
        <p:txBody>
          <a:bodyPr wrap="square" rtlCol="0">
            <a:spAutoFit/>
          </a:bodyPr>
          <a:lstStyle/>
          <a:p>
            <a:r>
              <a:rPr kumimoji="1" lang="ja-JP" altLang="en-US" sz="1600">
                <a:latin typeface="Meiryo UI" panose="020B0604030504040204" pitchFamily="50" charset="-128"/>
                <a:ea typeface="Meiryo UI" panose="020B0604030504040204" pitchFamily="50" charset="-128"/>
              </a:rPr>
              <a:t>スクショの背景が淡い色の時に使用する。</a:t>
            </a:r>
          </a:p>
        </p:txBody>
      </p:sp>
      <p:pic>
        <p:nvPicPr>
          <p:cNvPr id="15" name="図 14">
            <a:extLst>
              <a:ext uri="{FF2B5EF4-FFF2-40B4-BE49-F238E27FC236}">
                <a16:creationId xmlns:a16="http://schemas.microsoft.com/office/drawing/2014/main" id="{50A0EDC4-38BF-BAE0-4C6D-65A6BEA6D01B}"/>
              </a:ext>
            </a:extLst>
          </p:cNvPr>
          <p:cNvPicPr>
            <a:picLocks noChangeAspect="1"/>
          </p:cNvPicPr>
          <p:nvPr userDrawn="1"/>
        </p:nvPicPr>
        <p:blipFill>
          <a:blip r:embed="rId6"/>
          <a:stretch>
            <a:fillRect/>
          </a:stretch>
        </p:blipFill>
        <p:spPr>
          <a:xfrm>
            <a:off x="8669510" y="2842723"/>
            <a:ext cx="1935427" cy="3249258"/>
          </a:xfrm>
          <a:prstGeom prst="rect">
            <a:avLst/>
          </a:prstGeom>
        </p:spPr>
      </p:pic>
      <p:sp>
        <p:nvSpPr>
          <p:cNvPr id="17" name="楕円 16">
            <a:extLst>
              <a:ext uri="{FF2B5EF4-FFF2-40B4-BE49-F238E27FC236}">
                <a16:creationId xmlns:a16="http://schemas.microsoft.com/office/drawing/2014/main" id="{92675BB2-A06F-07B8-A5F6-19040056C05E}"/>
              </a:ext>
            </a:extLst>
          </p:cNvPr>
          <p:cNvSpPr/>
          <p:nvPr userDrawn="1"/>
        </p:nvSpPr>
        <p:spPr>
          <a:xfrm>
            <a:off x="10198538" y="2810613"/>
            <a:ext cx="437246" cy="387798"/>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楕円 17">
            <a:extLst>
              <a:ext uri="{FF2B5EF4-FFF2-40B4-BE49-F238E27FC236}">
                <a16:creationId xmlns:a16="http://schemas.microsoft.com/office/drawing/2014/main" id="{120009C1-DD89-F873-B1A1-86198E0B03CF}"/>
              </a:ext>
            </a:extLst>
          </p:cNvPr>
          <p:cNvSpPr/>
          <p:nvPr userDrawn="1"/>
        </p:nvSpPr>
        <p:spPr>
          <a:xfrm>
            <a:off x="8568547" y="2810613"/>
            <a:ext cx="437246" cy="387798"/>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楕円 18">
            <a:extLst>
              <a:ext uri="{FF2B5EF4-FFF2-40B4-BE49-F238E27FC236}">
                <a16:creationId xmlns:a16="http://schemas.microsoft.com/office/drawing/2014/main" id="{86431BD5-9E2D-6B65-1855-A1BDB5F2B79F}"/>
              </a:ext>
            </a:extLst>
          </p:cNvPr>
          <p:cNvSpPr/>
          <p:nvPr userDrawn="1"/>
        </p:nvSpPr>
        <p:spPr>
          <a:xfrm>
            <a:off x="10198538" y="5734663"/>
            <a:ext cx="437246" cy="387798"/>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楕円 19">
            <a:extLst>
              <a:ext uri="{FF2B5EF4-FFF2-40B4-BE49-F238E27FC236}">
                <a16:creationId xmlns:a16="http://schemas.microsoft.com/office/drawing/2014/main" id="{11969CC4-ECD9-A571-6E76-7ACA19819A98}"/>
              </a:ext>
            </a:extLst>
          </p:cNvPr>
          <p:cNvSpPr/>
          <p:nvPr userDrawn="1"/>
        </p:nvSpPr>
        <p:spPr>
          <a:xfrm>
            <a:off x="8568547" y="5744823"/>
            <a:ext cx="437246" cy="387798"/>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吹き出し: 四角形 5">
            <a:extLst>
              <a:ext uri="{FF2B5EF4-FFF2-40B4-BE49-F238E27FC236}">
                <a16:creationId xmlns:a16="http://schemas.microsoft.com/office/drawing/2014/main" id="{9C6FBB91-52D2-3BA9-92F5-97B05BA46453}"/>
              </a:ext>
            </a:extLst>
          </p:cNvPr>
          <p:cNvSpPr/>
          <p:nvPr userDrawn="1"/>
        </p:nvSpPr>
        <p:spPr>
          <a:xfrm>
            <a:off x="7012891" y="1730989"/>
            <a:ext cx="3985803" cy="840489"/>
          </a:xfrm>
          <a:prstGeom prst="wedgeRectCallout">
            <a:avLst>
              <a:gd name="adj1" fmla="val -16938"/>
              <a:gd name="adj2" fmla="val 86825"/>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ctr">
            <a:noAutofit/>
          </a:bodyPr>
          <a:lstStyle/>
          <a:p>
            <a:pPr>
              <a:spcBef>
                <a:spcPts val="500"/>
              </a:spcBef>
            </a:pPr>
            <a:r>
              <a:rPr lang="ja-JP" altLang="en-US" sz="1400" b="1">
                <a:solidFill>
                  <a:schemeClr val="bg1"/>
                </a:solidFill>
              </a:rPr>
              <a:t>画像をクリック、◯が出てきたら</a:t>
            </a:r>
          </a:p>
          <a:p>
            <a:pPr>
              <a:spcBef>
                <a:spcPts val="500"/>
              </a:spcBef>
            </a:pPr>
            <a:r>
              <a:rPr lang="ja-JP" altLang="en-US" sz="1400" b="1">
                <a:solidFill>
                  <a:schemeClr val="bg1"/>
                </a:solidFill>
              </a:rPr>
              <a:t>この操作で縦横比率が変わらずにかえられる</a:t>
            </a:r>
          </a:p>
        </p:txBody>
      </p:sp>
      <p:sp>
        <p:nvSpPr>
          <p:cNvPr id="9" name="四角形: 角を丸くする 6">
            <a:extLst>
              <a:ext uri="{FF2B5EF4-FFF2-40B4-BE49-F238E27FC236}">
                <a16:creationId xmlns:a16="http://schemas.microsoft.com/office/drawing/2014/main" id="{153B44E8-20D1-99A3-17E3-769D4C8699B5}"/>
              </a:ext>
            </a:extLst>
          </p:cNvPr>
          <p:cNvSpPr/>
          <p:nvPr userDrawn="1"/>
        </p:nvSpPr>
        <p:spPr>
          <a:xfrm>
            <a:off x="6978495" y="813022"/>
            <a:ext cx="2487513" cy="286230"/>
          </a:xfrm>
          <a:prstGeom prst="roundRect">
            <a:avLst>
              <a:gd name="adj" fmla="val 11569"/>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spcBef>
                <a:spcPts val="347"/>
              </a:spcBef>
            </a:pPr>
            <a:r>
              <a:rPr kumimoji="1" lang="ja-JP" altLang="en-US" sz="1600" b="1">
                <a:solidFill>
                  <a:schemeClr val="bg1"/>
                </a:solidFill>
                <a:latin typeface="+mn-ea"/>
              </a:rPr>
              <a:t>画像のサイズ変更</a:t>
            </a:r>
            <a:endParaRPr kumimoji="1" lang="ja-JP" altLang="en-US" sz="1600" b="1">
              <a:solidFill>
                <a:schemeClr val="bg1"/>
              </a:solidFill>
              <a:latin typeface="+mj-ea"/>
              <a:ea typeface="+mj-ea"/>
            </a:endParaRPr>
          </a:p>
        </p:txBody>
      </p:sp>
      <p:sp>
        <p:nvSpPr>
          <p:cNvPr id="10" name="テキスト ボックス 9">
            <a:extLst>
              <a:ext uri="{FF2B5EF4-FFF2-40B4-BE49-F238E27FC236}">
                <a16:creationId xmlns:a16="http://schemas.microsoft.com/office/drawing/2014/main" id="{1C78B3BA-CEAF-2846-E8F7-8ADE754B637A}"/>
              </a:ext>
            </a:extLst>
          </p:cNvPr>
          <p:cNvSpPr txBox="1"/>
          <p:nvPr userDrawn="1"/>
        </p:nvSpPr>
        <p:spPr>
          <a:xfrm>
            <a:off x="6978495" y="1248118"/>
            <a:ext cx="2877195" cy="246221"/>
          </a:xfrm>
          <a:prstGeom prst="rect">
            <a:avLst/>
          </a:prstGeom>
          <a:noFill/>
        </p:spPr>
        <p:txBody>
          <a:bodyPr wrap="square" lIns="0" tIns="0" rIns="0" bIns="0" rtlCol="0">
            <a:spAutoFit/>
          </a:bodyPr>
          <a:lstStyle/>
          <a:p>
            <a:pPr algn="l">
              <a:spcBef>
                <a:spcPts val="500"/>
              </a:spcBef>
            </a:pPr>
            <a:r>
              <a:rPr kumimoji="1" lang="ja-JP" altLang="en-US" sz="1600" b="1"/>
              <a:t>画像は縦横比率変えるのは</a:t>
            </a:r>
            <a:r>
              <a:rPr kumimoji="1" lang="en-US" altLang="ja-JP" sz="1600" b="1"/>
              <a:t>NG</a:t>
            </a:r>
            <a:r>
              <a:rPr kumimoji="1" lang="ja-JP" altLang="en-US" sz="1600" b="1"/>
              <a:t>！</a:t>
            </a:r>
          </a:p>
        </p:txBody>
      </p:sp>
      <p:sp>
        <p:nvSpPr>
          <p:cNvPr id="11" name="吹き出し: 四角形 5">
            <a:extLst>
              <a:ext uri="{FF2B5EF4-FFF2-40B4-BE49-F238E27FC236}">
                <a16:creationId xmlns:a16="http://schemas.microsoft.com/office/drawing/2014/main" id="{A005563A-A685-09EB-9BC0-95F71E6CE7E1}"/>
              </a:ext>
            </a:extLst>
          </p:cNvPr>
          <p:cNvSpPr/>
          <p:nvPr userDrawn="1"/>
        </p:nvSpPr>
        <p:spPr>
          <a:xfrm>
            <a:off x="6265722" y="3691613"/>
            <a:ext cx="3985803" cy="1037924"/>
          </a:xfrm>
          <a:prstGeom prst="wedgeRectCallout">
            <a:avLst>
              <a:gd name="adj1" fmla="val -16938"/>
              <a:gd name="adj2" fmla="val 86825"/>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ctr">
            <a:noAutofit/>
          </a:bodyPr>
          <a:lstStyle/>
          <a:p>
            <a:pPr>
              <a:spcBef>
                <a:spcPts val="500"/>
              </a:spcBef>
            </a:pPr>
            <a:r>
              <a:rPr lang="ja-JP" altLang="en-US" sz="1400" b="1">
                <a:solidFill>
                  <a:schemeClr val="bg1"/>
                </a:solidFill>
              </a:rPr>
              <a:t>画像をクリック、◯が出てきたら</a:t>
            </a:r>
          </a:p>
          <a:p>
            <a:pPr>
              <a:spcBef>
                <a:spcPts val="500"/>
              </a:spcBef>
            </a:pPr>
            <a:r>
              <a:rPr lang="ja-JP" altLang="en-US" sz="1400" b="1">
                <a:solidFill>
                  <a:schemeClr val="bg1"/>
                </a:solidFill>
              </a:rPr>
              <a:t>Shiftを押し続けながら右下◯を引き延ばす。</a:t>
            </a:r>
          </a:p>
          <a:p>
            <a:pPr>
              <a:spcBef>
                <a:spcPts val="500"/>
              </a:spcBef>
            </a:pPr>
            <a:r>
              <a:rPr lang="ja-JP" altLang="en-US" sz="1400" b="1">
                <a:solidFill>
                  <a:schemeClr val="bg1"/>
                </a:solidFill>
              </a:rPr>
              <a:t>この操作で縦横比率が変わらずにかえられる</a:t>
            </a:r>
          </a:p>
        </p:txBody>
      </p:sp>
    </p:spTree>
    <p:extLst>
      <p:ext uri="{BB962C8B-B14F-4D97-AF65-F5344CB8AC3E}">
        <p14:creationId xmlns:p14="http://schemas.microsoft.com/office/powerpoint/2010/main" val="2599642321"/>
      </p:ext>
    </p:extLst>
  </p:cSld>
  <p:clrMapOvr>
    <a:masterClrMapping/>
  </p:clrMapOvr>
  <p:extLst>
    <p:ext uri="{DCECCB84-F9BA-43D5-87BE-67443E8EF086}">
      <p15:sldGuideLst xmlns:p15="http://schemas.microsoft.com/office/powerpoint/2012/main">
        <p15:guide id="3" orient="horz" pos="346">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247">
          <p15:clr>
            <a:srgbClr val="A4A3A4"/>
          </p15:clr>
        </p15:guide>
        <p15:guide id="10" pos="3840">
          <p15:clr>
            <a:srgbClr val="FBAE40"/>
          </p15:clr>
        </p15:guide>
        <p15:guide id="11" pos="393">
          <p15:clr>
            <a:srgbClr val="547EBF"/>
          </p15:clr>
        </p15:guide>
        <p15:guide id="12" pos="7287">
          <p15:clr>
            <a:srgbClr val="547EBF"/>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白紙">
    <p:spTree>
      <p:nvGrpSpPr>
        <p:cNvPr id="1" name=""/>
        <p:cNvGrpSpPr/>
        <p:nvPr/>
      </p:nvGrpSpPr>
      <p:grpSpPr>
        <a:xfrm>
          <a:off x="0" y="0"/>
          <a:ext cx="0" cy="0"/>
          <a:chOff x="0" y="0"/>
          <a:chExt cx="0" cy="0"/>
        </a:xfrm>
      </p:grpSpPr>
      <p:sp>
        <p:nvSpPr>
          <p:cNvPr id="21" name="タイトル 3">
            <a:extLst>
              <a:ext uri="{FF2B5EF4-FFF2-40B4-BE49-F238E27FC236}">
                <a16:creationId xmlns:a16="http://schemas.microsoft.com/office/drawing/2014/main" id="{1D781BE7-9255-9109-125E-078E58C516E9}"/>
              </a:ext>
            </a:extLst>
          </p:cNvPr>
          <p:cNvSpPr txBox="1">
            <a:spLocks/>
          </p:cNvSpPr>
          <p:nvPr userDrawn="1"/>
        </p:nvSpPr>
        <p:spPr bwMode="gray">
          <a:xfrm>
            <a:off x="624510" y="553521"/>
            <a:ext cx="8584721" cy="387798"/>
          </a:xfrm>
          <a:prstGeom prst="rect">
            <a:avLst/>
          </a:prstGeom>
        </p:spPr>
        <p:txBody>
          <a:bodyPr vert="horz" wrap="square" lIns="0" tIns="0" rIns="0" bIns="0" rtlCol="0" anchor="b">
            <a:spAutoFit/>
          </a:bodyPr>
          <a:lstStyle>
            <a:lvl1pPr algn="ctr" defTabSz="914400" rtl="0" eaLnBrk="1" latinLnBrk="0" hangingPunct="1">
              <a:lnSpc>
                <a:spcPct val="90000"/>
              </a:lnSpc>
              <a:spcBef>
                <a:spcPct val="0"/>
              </a:spcBef>
              <a:buNone/>
              <a:defRPr kumimoji="1" sz="6000" b="0" i="0" kern="1200" spc="120" baseline="0">
                <a:solidFill>
                  <a:schemeClr val="accent1"/>
                </a:solidFill>
                <a:latin typeface="Meiryo UI" panose="020B0604030504040204" pitchFamily="34" charset="-128"/>
                <a:ea typeface="Meiryo UI" panose="020B0604030504040204" pitchFamily="34" charset="-128"/>
                <a:cs typeface="+mj-cs"/>
              </a:defRPr>
            </a:lvl1pPr>
          </a:lstStyle>
          <a:p>
            <a:pPr algn="l"/>
            <a:r>
              <a:rPr lang="ja-JP" altLang="en-US" sz="2800" b="1"/>
              <a:t>（参考）スクリーンショット画像の配置</a:t>
            </a:r>
          </a:p>
        </p:txBody>
      </p:sp>
      <p:sp>
        <p:nvSpPr>
          <p:cNvPr id="22" name="吹き出し: 四角形 32">
            <a:extLst>
              <a:ext uri="{FF2B5EF4-FFF2-40B4-BE49-F238E27FC236}">
                <a16:creationId xmlns:a16="http://schemas.microsoft.com/office/drawing/2014/main" id="{7081C833-A41A-6EE5-0ABD-AD88F3739B77}"/>
              </a:ext>
            </a:extLst>
          </p:cNvPr>
          <p:cNvSpPr/>
          <p:nvPr userDrawn="1"/>
        </p:nvSpPr>
        <p:spPr>
          <a:xfrm>
            <a:off x="9381951" y="3210100"/>
            <a:ext cx="1953971" cy="1599994"/>
          </a:xfrm>
          <a:prstGeom prst="wedgeRectCallout">
            <a:avLst>
              <a:gd name="adj1" fmla="val -76160"/>
              <a:gd name="adj2" fmla="val -36088"/>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ctr">
            <a:noAutofit/>
          </a:bodyPr>
          <a:lstStyle/>
          <a:p>
            <a:pPr>
              <a:spcBef>
                <a:spcPts val="500"/>
              </a:spcBef>
            </a:pPr>
            <a:r>
              <a:rPr kumimoji="1" lang="ja-JP" altLang="en-US" sz="1400" b="1">
                <a:solidFill>
                  <a:schemeClr val="bg1"/>
                </a:solidFill>
              </a:rPr>
              <a:t>❷サイズを統一させる</a:t>
            </a:r>
            <a:endParaRPr kumimoji="1" lang="en-US" altLang="ja-JP" sz="1400" b="1">
              <a:solidFill>
                <a:schemeClr val="bg1"/>
              </a:solidFill>
            </a:endParaRPr>
          </a:p>
          <a:p>
            <a:pPr>
              <a:spcBef>
                <a:spcPts val="500"/>
              </a:spcBef>
            </a:pPr>
            <a:r>
              <a:rPr kumimoji="1" lang="ja-JP" altLang="en-US" sz="1400" b="1">
                <a:solidFill>
                  <a:schemeClr val="bg1"/>
                </a:solidFill>
              </a:rPr>
              <a:t>元データによって異なることもある。</a:t>
            </a:r>
          </a:p>
        </p:txBody>
      </p:sp>
      <p:sp>
        <p:nvSpPr>
          <p:cNvPr id="23" name="吹き出し: 四角形 3">
            <a:extLst>
              <a:ext uri="{FF2B5EF4-FFF2-40B4-BE49-F238E27FC236}">
                <a16:creationId xmlns:a16="http://schemas.microsoft.com/office/drawing/2014/main" id="{E1BB7761-5937-3F8C-3C31-204C1CB7C30A}"/>
              </a:ext>
            </a:extLst>
          </p:cNvPr>
          <p:cNvSpPr/>
          <p:nvPr userDrawn="1"/>
        </p:nvSpPr>
        <p:spPr>
          <a:xfrm>
            <a:off x="3346219" y="1194178"/>
            <a:ext cx="1953971" cy="856845"/>
          </a:xfrm>
          <a:prstGeom prst="wedgeRectCallout">
            <a:avLst>
              <a:gd name="adj1" fmla="val -718"/>
              <a:gd name="adj2" fmla="val 69188"/>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ctr">
            <a:noAutofit/>
          </a:bodyPr>
          <a:lstStyle/>
          <a:p>
            <a:pPr>
              <a:spcBef>
                <a:spcPts val="500"/>
              </a:spcBef>
            </a:pPr>
            <a:r>
              <a:rPr kumimoji="1" lang="ja-JP" altLang="en-US" sz="1400" b="1">
                <a:solidFill>
                  <a:schemeClr val="bg1"/>
                </a:solidFill>
              </a:rPr>
              <a:t>❶全て選択</a:t>
            </a:r>
          </a:p>
        </p:txBody>
      </p:sp>
      <p:grpSp>
        <p:nvGrpSpPr>
          <p:cNvPr id="4" name="グループ化 3">
            <a:extLst>
              <a:ext uri="{FF2B5EF4-FFF2-40B4-BE49-F238E27FC236}">
                <a16:creationId xmlns:a16="http://schemas.microsoft.com/office/drawing/2014/main" id="{FEC6FC2A-2AF5-DB84-248E-E557BCA61376}"/>
              </a:ext>
            </a:extLst>
          </p:cNvPr>
          <p:cNvGrpSpPr/>
          <p:nvPr userDrawn="1"/>
        </p:nvGrpSpPr>
        <p:grpSpPr>
          <a:xfrm>
            <a:off x="1030670" y="2299987"/>
            <a:ext cx="7772400" cy="3721478"/>
            <a:chOff x="1030670" y="2299987"/>
            <a:chExt cx="7772400" cy="3721478"/>
          </a:xfrm>
        </p:grpSpPr>
        <p:pic>
          <p:nvPicPr>
            <p:cNvPr id="24" name="図 23" descr="グラフィカル ユーザー インターフェイス, アプリケーション&#10;&#10;AI 生成コンテンツは誤りを含む可能性があります。">
              <a:extLst>
                <a:ext uri="{FF2B5EF4-FFF2-40B4-BE49-F238E27FC236}">
                  <a16:creationId xmlns:a16="http://schemas.microsoft.com/office/drawing/2014/main" id="{5ACBAEC1-9358-2ABE-B166-968C9678474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0670" y="2299987"/>
              <a:ext cx="7772400" cy="3721478"/>
            </a:xfrm>
            <a:prstGeom prst="rect">
              <a:avLst/>
            </a:prstGeom>
          </p:spPr>
        </p:pic>
        <p:pic>
          <p:nvPicPr>
            <p:cNvPr id="3" name="図 2">
              <a:extLst>
                <a:ext uri="{FF2B5EF4-FFF2-40B4-BE49-F238E27FC236}">
                  <a16:creationId xmlns:a16="http://schemas.microsoft.com/office/drawing/2014/main" id="{C975BF60-75B6-AE1E-452D-065EE5C011A1}"/>
                </a:ext>
              </a:extLst>
            </p:cNvPr>
            <p:cNvPicPr>
              <a:picLocks noChangeAspect="1"/>
            </p:cNvPicPr>
            <p:nvPr userDrawn="1"/>
          </p:nvPicPr>
          <p:blipFill>
            <a:blip r:embed="rId3"/>
            <a:stretch>
              <a:fillRect/>
            </a:stretch>
          </p:blipFill>
          <p:spPr>
            <a:xfrm>
              <a:off x="6901251" y="2362200"/>
              <a:ext cx="1765229" cy="3510280"/>
            </a:xfrm>
            <a:prstGeom prst="rect">
              <a:avLst/>
            </a:prstGeom>
          </p:spPr>
        </p:pic>
      </p:grpSp>
      <p:sp>
        <p:nvSpPr>
          <p:cNvPr id="5" name="正方形/長方形 4">
            <a:extLst>
              <a:ext uri="{FF2B5EF4-FFF2-40B4-BE49-F238E27FC236}">
                <a16:creationId xmlns:a16="http://schemas.microsoft.com/office/drawing/2014/main" id="{3AF126C5-5069-456E-7DDC-2D5DE24EBA8E}"/>
              </a:ext>
            </a:extLst>
          </p:cNvPr>
          <p:cNvSpPr/>
          <p:nvPr userDrawn="1"/>
        </p:nvSpPr>
        <p:spPr>
          <a:xfrm>
            <a:off x="6901251" y="3210100"/>
            <a:ext cx="1765228" cy="48667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正方形/長方形 5">
            <a:extLst>
              <a:ext uri="{FF2B5EF4-FFF2-40B4-BE49-F238E27FC236}">
                <a16:creationId xmlns:a16="http://schemas.microsoft.com/office/drawing/2014/main" id="{03B6F7BF-99F4-579D-3BB8-2436A2D7333E}"/>
              </a:ext>
            </a:extLst>
          </p:cNvPr>
          <p:cNvSpPr/>
          <p:nvPr userDrawn="1"/>
        </p:nvSpPr>
        <p:spPr>
          <a:xfrm>
            <a:off x="7403681" y="2645594"/>
            <a:ext cx="267119" cy="321126"/>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423537684"/>
      </p:ext>
    </p:extLst>
  </p:cSld>
  <p:clrMapOvr>
    <a:masterClrMapping/>
  </p:clrMapOvr>
  <p:extLst>
    <p:ext uri="{DCECCB84-F9BA-43D5-87BE-67443E8EF086}">
      <p15:sldGuideLst xmlns:p15="http://schemas.microsoft.com/office/powerpoint/2012/main">
        <p15:guide id="3" orient="horz" pos="346">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247">
          <p15:clr>
            <a:srgbClr val="A4A3A4"/>
          </p15:clr>
        </p15:guide>
        <p15:guide id="10" pos="3840">
          <p15:clr>
            <a:srgbClr val="FBAE40"/>
          </p15:clr>
        </p15:guide>
        <p15:guide id="11" pos="393">
          <p15:clr>
            <a:srgbClr val="547EBF"/>
          </p15:clr>
        </p15:guide>
        <p15:guide id="12" pos="7287">
          <p15:clr>
            <a:srgbClr val="547EBF"/>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白紙">
    <p:spTree>
      <p:nvGrpSpPr>
        <p:cNvPr id="1" name=""/>
        <p:cNvGrpSpPr/>
        <p:nvPr/>
      </p:nvGrpSpPr>
      <p:grpSpPr>
        <a:xfrm>
          <a:off x="0" y="0"/>
          <a:ext cx="0" cy="0"/>
          <a:chOff x="0" y="0"/>
          <a:chExt cx="0" cy="0"/>
        </a:xfrm>
      </p:grpSpPr>
      <p:pic>
        <p:nvPicPr>
          <p:cNvPr id="2" name="図 1">
            <a:extLst>
              <a:ext uri="{FF2B5EF4-FFF2-40B4-BE49-F238E27FC236}">
                <a16:creationId xmlns:a16="http://schemas.microsoft.com/office/drawing/2014/main" id="{81B4812D-E711-03ED-ECD7-F52CB50A03F9}"/>
              </a:ext>
            </a:extLst>
          </p:cNvPr>
          <p:cNvPicPr>
            <a:picLocks noChangeAspect="1"/>
          </p:cNvPicPr>
          <p:nvPr userDrawn="1"/>
        </p:nvPicPr>
        <p:blipFill>
          <a:blip r:embed="rId2"/>
          <a:stretch>
            <a:fillRect/>
          </a:stretch>
        </p:blipFill>
        <p:spPr>
          <a:xfrm>
            <a:off x="981039" y="1899226"/>
            <a:ext cx="7592786" cy="3917523"/>
          </a:xfrm>
          <a:prstGeom prst="rect">
            <a:avLst/>
          </a:prstGeom>
        </p:spPr>
      </p:pic>
      <p:sp>
        <p:nvSpPr>
          <p:cNvPr id="3" name="右中かっこ 2">
            <a:extLst>
              <a:ext uri="{FF2B5EF4-FFF2-40B4-BE49-F238E27FC236}">
                <a16:creationId xmlns:a16="http://schemas.microsoft.com/office/drawing/2014/main" id="{8F8F5149-3816-591E-CBCA-790E0B7FF976}"/>
              </a:ext>
            </a:extLst>
          </p:cNvPr>
          <p:cNvSpPr/>
          <p:nvPr userDrawn="1"/>
        </p:nvSpPr>
        <p:spPr>
          <a:xfrm rot="16200000">
            <a:off x="4041162" y="721752"/>
            <a:ext cx="408214" cy="5637144"/>
          </a:xfrm>
          <a:prstGeom prst="rightBrace">
            <a:avLst/>
          </a:prstGeom>
          <a:ln w="38100"/>
        </p:spPr>
        <p:style>
          <a:lnRef idx="1">
            <a:schemeClr val="accent6"/>
          </a:lnRef>
          <a:fillRef idx="0">
            <a:schemeClr val="accent6"/>
          </a:fillRef>
          <a:effectRef idx="0">
            <a:schemeClr val="accent6"/>
          </a:effectRef>
          <a:fontRef idx="minor">
            <a:schemeClr val="tx1"/>
          </a:fontRef>
        </p:style>
        <p:txBody>
          <a:bodyPr rtlCol="0" anchor="ctr"/>
          <a:lstStyle/>
          <a:p>
            <a:pPr algn="ctr"/>
            <a:endParaRPr kumimoji="1" lang="ja-JP" altLang="en-US"/>
          </a:p>
        </p:txBody>
      </p:sp>
      <p:sp>
        <p:nvSpPr>
          <p:cNvPr id="7" name="タイトル 3">
            <a:extLst>
              <a:ext uri="{FF2B5EF4-FFF2-40B4-BE49-F238E27FC236}">
                <a16:creationId xmlns:a16="http://schemas.microsoft.com/office/drawing/2014/main" id="{A5E882D0-D91E-4C5E-E04E-C27E7415DB8A}"/>
              </a:ext>
            </a:extLst>
          </p:cNvPr>
          <p:cNvSpPr txBox="1">
            <a:spLocks/>
          </p:cNvSpPr>
          <p:nvPr userDrawn="1"/>
        </p:nvSpPr>
        <p:spPr bwMode="gray">
          <a:xfrm>
            <a:off x="623888" y="309392"/>
            <a:ext cx="8584721" cy="387798"/>
          </a:xfrm>
          <a:prstGeom prst="rect">
            <a:avLst/>
          </a:prstGeom>
        </p:spPr>
        <p:txBody>
          <a:bodyPr vert="horz" wrap="square" lIns="0" tIns="0" rIns="0" bIns="0" rtlCol="0" anchor="b">
            <a:spAutoFit/>
          </a:bodyPr>
          <a:lstStyle>
            <a:lvl1pPr algn="ctr" defTabSz="914400" rtl="0" eaLnBrk="1" latinLnBrk="0" hangingPunct="1">
              <a:lnSpc>
                <a:spcPct val="90000"/>
              </a:lnSpc>
              <a:spcBef>
                <a:spcPct val="0"/>
              </a:spcBef>
              <a:buNone/>
              <a:defRPr kumimoji="1" sz="6000" b="0" i="0" kern="1200" spc="120" baseline="0">
                <a:solidFill>
                  <a:schemeClr val="accent1"/>
                </a:solidFill>
                <a:latin typeface="Meiryo UI" panose="020B0604030504040204" pitchFamily="34" charset="-128"/>
                <a:ea typeface="Meiryo UI" panose="020B0604030504040204" pitchFamily="34" charset="-128"/>
                <a:cs typeface="+mj-cs"/>
              </a:defRPr>
            </a:lvl1pPr>
          </a:lstStyle>
          <a:p>
            <a:pPr algn="l"/>
            <a:r>
              <a:rPr lang="ja-JP" altLang="en-US" sz="2800" b="1"/>
              <a:t>スクリーンショット画像について</a:t>
            </a:r>
            <a:r>
              <a:rPr lang="en-US" altLang="ja-JP" sz="2800" b="1"/>
              <a:t>(3)</a:t>
            </a:r>
            <a:endParaRPr lang="ja-JP" altLang="en-US" sz="2800" b="1"/>
          </a:p>
        </p:txBody>
      </p:sp>
      <p:sp>
        <p:nvSpPr>
          <p:cNvPr id="8" name="四角形: 角を丸くする 30">
            <a:extLst>
              <a:ext uri="{FF2B5EF4-FFF2-40B4-BE49-F238E27FC236}">
                <a16:creationId xmlns:a16="http://schemas.microsoft.com/office/drawing/2014/main" id="{29435889-B535-C901-8F48-D47DC86F20A3}"/>
              </a:ext>
            </a:extLst>
          </p:cNvPr>
          <p:cNvSpPr/>
          <p:nvPr userDrawn="1"/>
        </p:nvSpPr>
        <p:spPr>
          <a:xfrm>
            <a:off x="7226706" y="2057726"/>
            <a:ext cx="297686" cy="419549"/>
          </a:xfrm>
          <a:prstGeom prst="roundRect">
            <a:avLst>
              <a:gd name="adj" fmla="val 0"/>
            </a:avLst>
          </a:prstGeom>
          <a:no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9" name="四角形: 角を丸くする 31">
            <a:extLst>
              <a:ext uri="{FF2B5EF4-FFF2-40B4-BE49-F238E27FC236}">
                <a16:creationId xmlns:a16="http://schemas.microsoft.com/office/drawing/2014/main" id="{17C409DB-321A-A5A5-109E-E7AD64FB8286}"/>
              </a:ext>
            </a:extLst>
          </p:cNvPr>
          <p:cNvSpPr/>
          <p:nvPr userDrawn="1"/>
        </p:nvSpPr>
        <p:spPr>
          <a:xfrm>
            <a:off x="7306059" y="3020979"/>
            <a:ext cx="916029" cy="179748"/>
          </a:xfrm>
          <a:prstGeom prst="roundRect">
            <a:avLst>
              <a:gd name="adj" fmla="val 0"/>
            </a:avLst>
          </a:prstGeom>
          <a:no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10" name="吹き出し: 四角形 32">
            <a:extLst>
              <a:ext uri="{FF2B5EF4-FFF2-40B4-BE49-F238E27FC236}">
                <a16:creationId xmlns:a16="http://schemas.microsoft.com/office/drawing/2014/main" id="{D5E2EBD7-A819-15C8-37DE-5253D46ACE5E}"/>
              </a:ext>
            </a:extLst>
          </p:cNvPr>
          <p:cNvSpPr/>
          <p:nvPr userDrawn="1"/>
        </p:nvSpPr>
        <p:spPr>
          <a:xfrm>
            <a:off x="7226706" y="4558286"/>
            <a:ext cx="1576529" cy="856845"/>
          </a:xfrm>
          <a:prstGeom prst="wedgeRectCallout">
            <a:avLst>
              <a:gd name="adj1" fmla="val 7688"/>
              <a:gd name="adj2" fmla="val -141387"/>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ctr">
            <a:noAutofit/>
          </a:bodyPr>
          <a:lstStyle/>
          <a:p>
            <a:pPr>
              <a:spcBef>
                <a:spcPts val="500"/>
              </a:spcBef>
            </a:pPr>
            <a:r>
              <a:rPr kumimoji="1" lang="ja-JP" altLang="en-US" sz="1400" b="1">
                <a:solidFill>
                  <a:schemeClr val="bg1"/>
                </a:solidFill>
              </a:rPr>
              <a:t>❸左右に整列</a:t>
            </a:r>
            <a:endParaRPr kumimoji="1" lang="en-US" altLang="ja-JP" sz="1400" b="1">
              <a:solidFill>
                <a:schemeClr val="bg1"/>
              </a:solidFill>
            </a:endParaRPr>
          </a:p>
          <a:p>
            <a:pPr>
              <a:spcBef>
                <a:spcPts val="500"/>
              </a:spcBef>
            </a:pPr>
            <a:r>
              <a:rPr kumimoji="1" lang="ja-JP" altLang="en-US" sz="1400" b="1">
                <a:solidFill>
                  <a:schemeClr val="bg1"/>
                </a:solidFill>
              </a:rPr>
              <a:t>❹上揃え</a:t>
            </a:r>
          </a:p>
        </p:txBody>
      </p:sp>
      <p:sp>
        <p:nvSpPr>
          <p:cNvPr id="11" name="吹き出し: 四角形 3">
            <a:extLst>
              <a:ext uri="{FF2B5EF4-FFF2-40B4-BE49-F238E27FC236}">
                <a16:creationId xmlns:a16="http://schemas.microsoft.com/office/drawing/2014/main" id="{617B17CC-1285-D55C-6BA6-A537CAE13CE0}"/>
              </a:ext>
            </a:extLst>
          </p:cNvPr>
          <p:cNvSpPr/>
          <p:nvPr userDrawn="1"/>
        </p:nvSpPr>
        <p:spPr>
          <a:xfrm>
            <a:off x="4316784" y="2381709"/>
            <a:ext cx="1953971" cy="856845"/>
          </a:xfrm>
          <a:prstGeom prst="wedgeRectCallout">
            <a:avLst>
              <a:gd name="adj1" fmla="val -53949"/>
              <a:gd name="adj2" fmla="val 69189"/>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ctr">
            <a:noAutofit/>
          </a:bodyPr>
          <a:lstStyle/>
          <a:p>
            <a:pPr>
              <a:spcBef>
                <a:spcPts val="500"/>
              </a:spcBef>
            </a:pPr>
            <a:r>
              <a:rPr kumimoji="1" lang="ja-JP" altLang="en-US" sz="1400" b="1">
                <a:solidFill>
                  <a:schemeClr val="bg1"/>
                </a:solidFill>
              </a:rPr>
              <a:t>❷全て選択</a:t>
            </a:r>
          </a:p>
        </p:txBody>
      </p:sp>
      <p:sp>
        <p:nvSpPr>
          <p:cNvPr id="12" name="四角形: 角を丸くする 5">
            <a:extLst>
              <a:ext uri="{FF2B5EF4-FFF2-40B4-BE49-F238E27FC236}">
                <a16:creationId xmlns:a16="http://schemas.microsoft.com/office/drawing/2014/main" id="{919077C5-25AA-87BF-D6E4-37C724426686}"/>
              </a:ext>
            </a:extLst>
          </p:cNvPr>
          <p:cNvSpPr/>
          <p:nvPr userDrawn="1"/>
        </p:nvSpPr>
        <p:spPr>
          <a:xfrm>
            <a:off x="7306059" y="3569982"/>
            <a:ext cx="916029" cy="179748"/>
          </a:xfrm>
          <a:prstGeom prst="roundRect">
            <a:avLst>
              <a:gd name="adj" fmla="val 0"/>
            </a:avLst>
          </a:prstGeom>
          <a:no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sp>
        <p:nvSpPr>
          <p:cNvPr id="13" name="吹き出し: 四角形 6">
            <a:extLst>
              <a:ext uri="{FF2B5EF4-FFF2-40B4-BE49-F238E27FC236}">
                <a16:creationId xmlns:a16="http://schemas.microsoft.com/office/drawing/2014/main" id="{42ABC180-A22E-A402-F6F9-84B7F1828CE1}"/>
              </a:ext>
            </a:extLst>
          </p:cNvPr>
          <p:cNvSpPr/>
          <p:nvPr userDrawn="1"/>
        </p:nvSpPr>
        <p:spPr>
          <a:xfrm>
            <a:off x="7549696" y="1184172"/>
            <a:ext cx="1344784" cy="856845"/>
          </a:xfrm>
          <a:prstGeom prst="wedgeRectCallout">
            <a:avLst>
              <a:gd name="adj1" fmla="val -72744"/>
              <a:gd name="adj2" fmla="val 56801"/>
            </a:avLst>
          </a:prstGeom>
          <a:ln>
            <a:noFill/>
          </a:ln>
        </p:spPr>
        <p:style>
          <a:lnRef idx="2">
            <a:schemeClr val="accent3">
              <a:shade val="50000"/>
            </a:schemeClr>
          </a:lnRef>
          <a:fillRef idx="1">
            <a:schemeClr val="accent3"/>
          </a:fillRef>
          <a:effectRef idx="0">
            <a:schemeClr val="accent3"/>
          </a:effectRef>
          <a:fontRef idx="minor">
            <a:schemeClr val="lt1"/>
          </a:fontRef>
        </p:style>
        <p:txBody>
          <a:bodyPr wrap="square" lIns="108000" tIns="72000" rIns="108000" bIns="72000" rtlCol="0" anchor="ctr">
            <a:noAutofit/>
          </a:bodyPr>
          <a:lstStyle/>
          <a:p>
            <a:pPr>
              <a:spcBef>
                <a:spcPts val="500"/>
              </a:spcBef>
            </a:pPr>
            <a:r>
              <a:rPr kumimoji="1" lang="ja-JP" altLang="en-US" sz="1400" b="1">
                <a:solidFill>
                  <a:schemeClr val="bg1"/>
                </a:solidFill>
              </a:rPr>
              <a:t>❶配置</a:t>
            </a:r>
          </a:p>
        </p:txBody>
      </p:sp>
      <p:pic>
        <p:nvPicPr>
          <p:cNvPr id="14" name="図 13">
            <a:extLst>
              <a:ext uri="{FF2B5EF4-FFF2-40B4-BE49-F238E27FC236}">
                <a16:creationId xmlns:a16="http://schemas.microsoft.com/office/drawing/2014/main" id="{83EA5D72-DD75-528E-D7ED-19A2D317CC52}"/>
              </a:ext>
            </a:extLst>
          </p:cNvPr>
          <p:cNvPicPr>
            <a:picLocks noChangeAspect="1"/>
          </p:cNvPicPr>
          <p:nvPr userDrawn="1"/>
        </p:nvPicPr>
        <p:blipFill>
          <a:blip r:embed="rId3"/>
          <a:stretch>
            <a:fillRect/>
          </a:stretch>
        </p:blipFill>
        <p:spPr>
          <a:xfrm>
            <a:off x="1607587" y="4137008"/>
            <a:ext cx="690423" cy="1495917"/>
          </a:xfrm>
          <a:prstGeom prst="rect">
            <a:avLst/>
          </a:prstGeom>
          <a:ln>
            <a:solidFill>
              <a:schemeClr val="bg1">
                <a:lumMod val="75000"/>
              </a:schemeClr>
            </a:solidFill>
          </a:ln>
        </p:spPr>
      </p:pic>
      <p:pic>
        <p:nvPicPr>
          <p:cNvPr id="15" name="図 14">
            <a:extLst>
              <a:ext uri="{FF2B5EF4-FFF2-40B4-BE49-F238E27FC236}">
                <a16:creationId xmlns:a16="http://schemas.microsoft.com/office/drawing/2014/main" id="{003D78B3-04AD-E7E8-F468-959667F137EB}"/>
              </a:ext>
            </a:extLst>
          </p:cNvPr>
          <p:cNvPicPr>
            <a:picLocks noChangeAspect="1"/>
          </p:cNvPicPr>
          <p:nvPr userDrawn="1"/>
        </p:nvPicPr>
        <p:blipFill>
          <a:blip r:embed="rId3"/>
          <a:stretch>
            <a:fillRect/>
          </a:stretch>
        </p:blipFill>
        <p:spPr>
          <a:xfrm>
            <a:off x="2793657" y="4137008"/>
            <a:ext cx="690423" cy="1495917"/>
          </a:xfrm>
          <a:prstGeom prst="rect">
            <a:avLst/>
          </a:prstGeom>
          <a:ln>
            <a:solidFill>
              <a:schemeClr val="bg1">
                <a:lumMod val="75000"/>
              </a:schemeClr>
            </a:solidFill>
          </a:ln>
        </p:spPr>
      </p:pic>
      <p:pic>
        <p:nvPicPr>
          <p:cNvPr id="16" name="図 15">
            <a:extLst>
              <a:ext uri="{FF2B5EF4-FFF2-40B4-BE49-F238E27FC236}">
                <a16:creationId xmlns:a16="http://schemas.microsoft.com/office/drawing/2014/main" id="{65F6C5C9-D017-9032-4C3A-D35246CDA302}"/>
              </a:ext>
            </a:extLst>
          </p:cNvPr>
          <p:cNvPicPr>
            <a:picLocks noChangeAspect="1"/>
          </p:cNvPicPr>
          <p:nvPr userDrawn="1"/>
        </p:nvPicPr>
        <p:blipFill>
          <a:blip r:embed="rId3"/>
          <a:stretch>
            <a:fillRect/>
          </a:stretch>
        </p:blipFill>
        <p:spPr>
          <a:xfrm>
            <a:off x="3979727" y="4137008"/>
            <a:ext cx="690423" cy="1495917"/>
          </a:xfrm>
          <a:prstGeom prst="rect">
            <a:avLst/>
          </a:prstGeom>
          <a:ln>
            <a:solidFill>
              <a:schemeClr val="bg1">
                <a:lumMod val="75000"/>
              </a:schemeClr>
            </a:solidFill>
          </a:ln>
        </p:spPr>
      </p:pic>
      <p:pic>
        <p:nvPicPr>
          <p:cNvPr id="17" name="図 16">
            <a:extLst>
              <a:ext uri="{FF2B5EF4-FFF2-40B4-BE49-F238E27FC236}">
                <a16:creationId xmlns:a16="http://schemas.microsoft.com/office/drawing/2014/main" id="{1F3103B7-5AB1-FA45-2F4B-ABC39108B748}"/>
              </a:ext>
            </a:extLst>
          </p:cNvPr>
          <p:cNvPicPr>
            <a:picLocks noChangeAspect="1"/>
          </p:cNvPicPr>
          <p:nvPr userDrawn="1"/>
        </p:nvPicPr>
        <p:blipFill>
          <a:blip r:embed="rId3"/>
          <a:stretch>
            <a:fillRect/>
          </a:stretch>
        </p:blipFill>
        <p:spPr>
          <a:xfrm>
            <a:off x="5165797" y="4137008"/>
            <a:ext cx="690423" cy="1495917"/>
          </a:xfrm>
          <a:prstGeom prst="rect">
            <a:avLst/>
          </a:prstGeom>
          <a:ln>
            <a:solidFill>
              <a:schemeClr val="bg1">
                <a:lumMod val="75000"/>
              </a:schemeClr>
            </a:solidFill>
          </a:ln>
        </p:spPr>
      </p:pic>
      <p:pic>
        <p:nvPicPr>
          <p:cNvPr id="18" name="図 17">
            <a:extLst>
              <a:ext uri="{FF2B5EF4-FFF2-40B4-BE49-F238E27FC236}">
                <a16:creationId xmlns:a16="http://schemas.microsoft.com/office/drawing/2014/main" id="{574964B0-4942-AB63-BF7F-22AC94E36D78}"/>
              </a:ext>
            </a:extLst>
          </p:cNvPr>
          <p:cNvPicPr>
            <a:picLocks noChangeAspect="1"/>
          </p:cNvPicPr>
          <p:nvPr userDrawn="1"/>
        </p:nvPicPr>
        <p:blipFill>
          <a:blip r:embed="rId3"/>
          <a:stretch>
            <a:fillRect/>
          </a:stretch>
        </p:blipFill>
        <p:spPr>
          <a:xfrm>
            <a:off x="6351867" y="4137008"/>
            <a:ext cx="690423" cy="1495917"/>
          </a:xfrm>
          <a:prstGeom prst="rect">
            <a:avLst/>
          </a:prstGeom>
          <a:ln>
            <a:solidFill>
              <a:schemeClr val="bg1">
                <a:lumMod val="75000"/>
              </a:schemeClr>
            </a:solidFill>
          </a:ln>
        </p:spPr>
      </p:pic>
    </p:spTree>
    <p:extLst>
      <p:ext uri="{BB962C8B-B14F-4D97-AF65-F5344CB8AC3E}">
        <p14:creationId xmlns:p14="http://schemas.microsoft.com/office/powerpoint/2010/main" val="4028554220"/>
      </p:ext>
    </p:extLst>
  </p:cSld>
  <p:clrMapOvr>
    <a:masterClrMapping/>
  </p:clrMapOvr>
  <p:extLst>
    <p:ext uri="{DCECCB84-F9BA-43D5-87BE-67443E8EF086}">
      <p15:sldGuideLst xmlns:p15="http://schemas.microsoft.com/office/powerpoint/2012/main">
        <p15:guide id="3" orient="horz" pos="346">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247">
          <p15:clr>
            <a:srgbClr val="A4A3A4"/>
          </p15:clr>
        </p15:guide>
        <p15:guide id="10" pos="3840">
          <p15:clr>
            <a:srgbClr val="FBAE40"/>
          </p15:clr>
        </p15:guide>
        <p15:guide id="11" pos="393">
          <p15:clr>
            <a:srgbClr val="547EBF"/>
          </p15:clr>
        </p15:guide>
        <p15:guide id="12" pos="7287">
          <p15:clr>
            <a:srgbClr val="547EBF"/>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白紙">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8228315"/>
      </p:ext>
    </p:extLst>
  </p:cSld>
  <p:clrMapOvr>
    <a:masterClrMapping/>
  </p:clrMapOvr>
  <p:extLst>
    <p:ext uri="{DCECCB84-F9BA-43D5-87BE-67443E8EF086}">
      <p15:sldGuideLst xmlns:p15="http://schemas.microsoft.com/office/powerpoint/2012/main">
        <p15:guide id="3" orient="horz" pos="346">
          <p15:clr>
            <a:srgbClr val="A4A3A4"/>
          </p15:clr>
        </p15:guide>
        <p15:guide id="6" orient="horz" pos="618">
          <p15:clr>
            <a:srgbClr val="C35EA4"/>
          </p15:clr>
        </p15:guide>
        <p15:guide id="7" orient="horz" pos="686">
          <p15:clr>
            <a:srgbClr val="9FCC3B"/>
          </p15:clr>
        </p15:guide>
        <p15:guide id="8" orient="horz" pos="3498">
          <p15:clr>
            <a:srgbClr val="9FCC3B"/>
          </p15:clr>
        </p15:guide>
        <p15:guide id="9" orient="horz" pos="4247">
          <p15:clr>
            <a:srgbClr val="A4A3A4"/>
          </p15:clr>
        </p15:guide>
        <p15:guide id="10" pos="3840">
          <p15:clr>
            <a:srgbClr val="FBAE40"/>
          </p15:clr>
        </p15:guide>
        <p15:guide id="11" pos="393">
          <p15:clr>
            <a:srgbClr val="547EBF"/>
          </p15:clr>
        </p15:guide>
        <p15:guide id="12" pos="7287">
          <p15:clr>
            <a:srgbClr val="547EBF"/>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F849B4EE-0C8F-4435-8AA9-E3C475DF20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7AC21875-716F-4E79-946A-CDCD3033AF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868A40AF-642F-436D-A015-B53262764DC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kumimoji="1" lang="ja-JP" altLang="en-US"/>
          </a:p>
        </p:txBody>
      </p:sp>
      <p:sp>
        <p:nvSpPr>
          <p:cNvPr id="5" name="フッター プレースホルダー 4">
            <a:extLst>
              <a:ext uri="{FF2B5EF4-FFF2-40B4-BE49-F238E27FC236}">
                <a16:creationId xmlns:a16="http://schemas.microsoft.com/office/drawing/2014/main" id="{4ACD6E7B-F262-4379-9A1D-E1CE01C4EA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62CC6696-6629-4697-9E02-2287F824330E}"/>
              </a:ext>
            </a:extLst>
          </p:cNvPr>
          <p:cNvSpPr>
            <a:spLocks noGrp="1"/>
          </p:cNvSpPr>
          <p:nvPr>
            <p:ph type="sldNum" sz="quarter" idx="4"/>
          </p:nvPr>
        </p:nvSpPr>
        <p:spPr>
          <a:xfrm>
            <a:off x="9137374" y="637153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FB9FA4-A05F-48B0-95C3-5B7FD10539B7}" type="slidenum">
              <a:rPr kumimoji="1" lang="ja-JP" altLang="en-US" smtClean="0"/>
              <a:t>‹#›</a:t>
            </a:fld>
            <a:endParaRPr kumimoji="1" lang="ja-JP" altLang="en-US"/>
          </a:p>
        </p:txBody>
      </p:sp>
      <p:sp>
        <p:nvSpPr>
          <p:cNvPr id="7" name="object 10">
            <a:extLst>
              <a:ext uri="{FF2B5EF4-FFF2-40B4-BE49-F238E27FC236}">
                <a16:creationId xmlns:a16="http://schemas.microsoft.com/office/drawing/2014/main" id="{F2733487-8FEF-7E84-8E76-990A1EF81636}"/>
              </a:ext>
            </a:extLst>
          </p:cNvPr>
          <p:cNvSpPr txBox="1">
            <a:spLocks/>
          </p:cNvSpPr>
          <p:nvPr userDrawn="1"/>
        </p:nvSpPr>
        <p:spPr>
          <a:xfrm>
            <a:off x="80695" y="6659421"/>
            <a:ext cx="6173183" cy="169859"/>
          </a:xfrm>
          <a:prstGeom prst="rect">
            <a:avLst/>
          </a:prstGeom>
        </p:spPr>
        <p:txBody>
          <a:bodyPr vert="horz" wrap="square" lIns="0" tIns="576" rIns="0" bIns="0"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marL="11539" defTabSz="830811">
              <a:spcBef>
                <a:spcPts val="4"/>
              </a:spcBef>
            </a:pPr>
            <a:r>
              <a:rPr lang="en-US" sz="1100" spc="-22">
                <a:solidFill>
                  <a:schemeClr val="bg1">
                    <a:lumMod val="50000"/>
                  </a:schemeClr>
                </a:solidFill>
                <a:latin typeface="Arial" panose="020B0604020202020204" pitchFamily="34" charset="0"/>
                <a:cs typeface="Arial" panose="020B0604020202020204" pitchFamily="34" charset="0"/>
              </a:rPr>
              <a:t>© NTT DOCOMO BUSINESS, Inc. All Rights Reserved.</a:t>
            </a:r>
            <a:endParaRPr lang="en" sz="1100" spc="-22">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12989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9" r:id="rId3"/>
    <p:sldLayoutId id="2147483687" r:id="rId4"/>
    <p:sldLayoutId id="2147483688" r:id="rId5"/>
    <p:sldLayoutId id="2147483689" r:id="rId6"/>
    <p:sldLayoutId id="2147483690" r:id="rId7"/>
    <p:sldLayoutId id="2147483693" r:id="rId8"/>
    <p:sldLayoutId id="2147483678" r:id="rId9"/>
    <p:sldLayoutId id="2147483695" r:id="rId10"/>
    <p:sldLayoutId id="2147483696" r:id="rId11"/>
    <p:sldLayoutId id="2147483697" r:id="rId12"/>
    <p:sldLayoutId id="2147483698" r:id="rId13"/>
    <p:sldLayoutId id="2147483699" r:id="rId14"/>
    <p:sldLayoutId id="2147483700" r:id="rId15"/>
    <p:sldLayoutId id="2147483701" r:id="rId16"/>
    <p:sldLayoutId id="2147483651" r:id="rId17"/>
    <p:sldLayoutId id="2147483692" r:id="rId18"/>
    <p:sldLayoutId id="2147483679" r:id="rId19"/>
    <p:sldLayoutId id="2147483691" r:id="rId20"/>
    <p:sldLayoutId id="2147483694" r:id="rId21"/>
    <p:sldLayoutId id="2147483683" r:id="rId22"/>
    <p:sldLayoutId id="2147483664" r:id="rId23"/>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18.sv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2.xml"/><Relationship Id="rId5" Type="http://schemas.openxmlformats.org/officeDocument/2006/relationships/image" Target="../media/image26.png"/><Relationship Id="rId4" Type="http://schemas.openxmlformats.org/officeDocument/2006/relationships/image" Target="../media/image25.jpeg"/></Relationships>
</file>

<file path=ppt/slides/_rels/slide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2.xml"/><Relationship Id="rId5" Type="http://schemas.openxmlformats.org/officeDocument/2006/relationships/image" Target="../media/image30.jpeg"/><Relationship Id="rId4" Type="http://schemas.openxmlformats.org/officeDocument/2006/relationships/image" Target="../media/image29.jpeg"/></Relationships>
</file>

<file path=ppt/slides/_rels/slide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2.xml"/><Relationship Id="rId5" Type="http://schemas.openxmlformats.org/officeDocument/2006/relationships/image" Target="../media/image34.jpeg"/><Relationship Id="rId4" Type="http://schemas.openxmlformats.org/officeDocument/2006/relationships/image" Target="../media/image33.jpeg"/></Relationships>
</file>

<file path=ppt/slides/_rels/slide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3.xml"/><Relationship Id="rId4" Type="http://schemas.openxmlformats.org/officeDocument/2006/relationships/image" Target="../media/image3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2.xml"/><Relationship Id="rId5" Type="http://schemas.openxmlformats.org/officeDocument/2006/relationships/image" Target="../media/image43.jpeg"/><Relationship Id="rId4" Type="http://schemas.openxmlformats.org/officeDocument/2006/relationships/image" Target="../media/image42.jpeg"/></Relationships>
</file>

<file path=ppt/slides/_rels/slide1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2.xml"/><Relationship Id="rId5" Type="http://schemas.openxmlformats.org/officeDocument/2006/relationships/image" Target="../media/image47.jpeg"/><Relationship Id="rId4" Type="http://schemas.openxmlformats.org/officeDocument/2006/relationships/image" Target="../media/image46.jpeg"/></Relationships>
</file>

<file path=ppt/slides/_rels/slide1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2.xml"/><Relationship Id="rId5" Type="http://schemas.openxmlformats.org/officeDocument/2006/relationships/image" Target="../media/image53.jpeg"/><Relationship Id="rId4" Type="http://schemas.openxmlformats.org/officeDocument/2006/relationships/image" Target="../media/image52.png"/></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2.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17.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1.png"/><Relationship Id="rId7" Type="http://schemas.openxmlformats.org/officeDocument/2006/relationships/image" Target="../media/image58.png"/><Relationship Id="rId2" Type="http://schemas.openxmlformats.org/officeDocument/2006/relationships/image" Target="../media/image50.jpeg"/><Relationship Id="rId1" Type="http://schemas.openxmlformats.org/officeDocument/2006/relationships/slideLayout" Target="../slideLayouts/slideLayout12.xml"/><Relationship Id="rId6" Type="http://schemas.openxmlformats.org/officeDocument/2006/relationships/image" Target="../media/image57.png"/><Relationship Id="rId5" Type="http://schemas.openxmlformats.org/officeDocument/2006/relationships/image" Target="../media/image56.jpeg"/><Relationship Id="rId4" Type="http://schemas.openxmlformats.org/officeDocument/2006/relationships/image" Target="../media/image55.jpeg"/></Relationships>
</file>

<file path=ppt/slides/_rels/slide18.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9.jpeg"/><Relationship Id="rId2" Type="http://schemas.openxmlformats.org/officeDocument/2006/relationships/image" Target="../media/image50.jpeg"/><Relationship Id="rId1" Type="http://schemas.openxmlformats.org/officeDocument/2006/relationships/slideLayout" Target="../slideLayouts/slideLayout12.xml"/><Relationship Id="rId6" Type="http://schemas.openxmlformats.org/officeDocument/2006/relationships/image" Target="../media/image60.png"/><Relationship Id="rId5" Type="http://schemas.openxmlformats.org/officeDocument/2006/relationships/image" Target="../media/image56.jpeg"/><Relationship Id="rId4" Type="http://schemas.openxmlformats.org/officeDocument/2006/relationships/image" Target="../media/image5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61.jpeg"/><Relationship Id="rId1" Type="http://schemas.openxmlformats.org/officeDocument/2006/relationships/slideLayout" Target="../slideLayouts/slideLayout12.xml"/><Relationship Id="rId6" Type="http://schemas.openxmlformats.org/officeDocument/2006/relationships/image" Target="../media/image62.jpeg"/><Relationship Id="rId5" Type="http://schemas.openxmlformats.org/officeDocument/2006/relationships/image" Target="../media/image50.jpeg"/><Relationship Id="rId4" Type="http://schemas.openxmlformats.org/officeDocument/2006/relationships/image" Target="../media/image52.png"/></Relationships>
</file>

<file path=ppt/slides/_rels/slide2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2.xml"/><Relationship Id="rId5" Type="http://schemas.openxmlformats.org/officeDocument/2006/relationships/image" Target="../media/image66.jpeg"/><Relationship Id="rId4" Type="http://schemas.openxmlformats.org/officeDocument/2006/relationships/image" Target="../media/image65.jpeg"/></Relationships>
</file>

<file path=ppt/slides/_rels/slide22.xml.rels><?xml version="1.0" encoding="UTF-8" standalone="yes"?>
<Relationships xmlns="http://schemas.openxmlformats.org/package/2006/relationships"><Relationship Id="rId8" Type="http://schemas.openxmlformats.org/officeDocument/2006/relationships/image" Target="../media/image73.jpeg"/><Relationship Id="rId3" Type="http://schemas.openxmlformats.org/officeDocument/2006/relationships/image" Target="../media/image68.jpeg"/><Relationship Id="rId7" Type="http://schemas.openxmlformats.org/officeDocument/2006/relationships/image" Target="../media/image72.jpeg"/><Relationship Id="rId2" Type="http://schemas.openxmlformats.org/officeDocument/2006/relationships/image" Target="../media/image67.jpeg"/><Relationship Id="rId1" Type="http://schemas.openxmlformats.org/officeDocument/2006/relationships/slideLayout" Target="../slideLayouts/slideLayout12.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2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74.jpeg"/><Relationship Id="rId1" Type="http://schemas.openxmlformats.org/officeDocument/2006/relationships/slideLayout" Target="../slideLayouts/slideLayout12.xml"/><Relationship Id="rId5" Type="http://schemas.openxmlformats.org/officeDocument/2006/relationships/image" Target="../media/image76.jpeg"/><Relationship Id="rId4" Type="http://schemas.openxmlformats.org/officeDocument/2006/relationships/image" Target="../media/image7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image" Target="../media/image78.svg"/><Relationship Id="rId7" Type="http://schemas.openxmlformats.org/officeDocument/2006/relationships/image" Target="../media/image82.jpeg"/><Relationship Id="rId2" Type="http://schemas.openxmlformats.org/officeDocument/2006/relationships/image" Target="../media/image77.png"/><Relationship Id="rId1" Type="http://schemas.openxmlformats.org/officeDocument/2006/relationships/slideLayout" Target="../slideLayouts/slideLayout23.xml"/><Relationship Id="rId6" Type="http://schemas.openxmlformats.org/officeDocument/2006/relationships/image" Target="../media/image81.jpeg"/><Relationship Id="rId5" Type="http://schemas.openxmlformats.org/officeDocument/2006/relationships/image" Target="../media/image80.svg"/><Relationship Id="rId4" Type="http://schemas.openxmlformats.org/officeDocument/2006/relationships/image" Target="../media/image79.png"/><Relationship Id="rId9" Type="http://schemas.openxmlformats.org/officeDocument/2006/relationships/image" Target="../media/image84.jpeg"/></Relationships>
</file>

<file path=ppt/slides/_rels/slide2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8" Type="http://schemas.openxmlformats.org/officeDocument/2006/relationships/image" Target="../media/image87.jpeg"/><Relationship Id="rId3" Type="http://schemas.openxmlformats.org/officeDocument/2006/relationships/image" Target="../media/image78.svg"/><Relationship Id="rId7" Type="http://schemas.openxmlformats.org/officeDocument/2006/relationships/image" Target="../media/image84.jpeg"/><Relationship Id="rId2" Type="http://schemas.openxmlformats.org/officeDocument/2006/relationships/image" Target="../media/image77.png"/><Relationship Id="rId1" Type="http://schemas.openxmlformats.org/officeDocument/2006/relationships/slideLayout" Target="../slideLayouts/slideLayout16.xml"/><Relationship Id="rId6" Type="http://schemas.openxmlformats.org/officeDocument/2006/relationships/image" Target="../media/image81.jpeg"/><Relationship Id="rId5" Type="http://schemas.openxmlformats.org/officeDocument/2006/relationships/image" Target="../media/image80.svg"/><Relationship Id="rId4" Type="http://schemas.openxmlformats.org/officeDocument/2006/relationships/image" Target="../media/image79.png"/></Relationships>
</file>

<file path=ppt/slides/_rels/slide28.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png"/><Relationship Id="rId1" Type="http://schemas.openxmlformats.org/officeDocument/2006/relationships/slideLayout" Target="../slideLayouts/slideLayout23.xml"/><Relationship Id="rId4" Type="http://schemas.openxmlformats.org/officeDocument/2006/relationships/image" Target="../media/image90.jpeg"/></Relationships>
</file>

<file path=ppt/slides/_rels/slide29.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78.svg"/><Relationship Id="rId7" Type="http://schemas.openxmlformats.org/officeDocument/2006/relationships/image" Target="../media/image94.png"/><Relationship Id="rId2" Type="http://schemas.openxmlformats.org/officeDocument/2006/relationships/image" Target="../media/image77.png"/><Relationship Id="rId1" Type="http://schemas.openxmlformats.org/officeDocument/2006/relationships/slideLayout" Target="../slideLayouts/slideLayout16.xml"/><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 Id="rId9" Type="http://schemas.openxmlformats.org/officeDocument/2006/relationships/image" Target="../media/image80.svg"/></Relationships>
</file>

<file path=ppt/slides/_rels/slide30.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78.svg"/><Relationship Id="rId7" Type="http://schemas.openxmlformats.org/officeDocument/2006/relationships/image" Target="../media/image52.png"/><Relationship Id="rId2" Type="http://schemas.openxmlformats.org/officeDocument/2006/relationships/image" Target="../media/image77.png"/><Relationship Id="rId1" Type="http://schemas.openxmlformats.org/officeDocument/2006/relationships/slideLayout" Target="../slideLayouts/slideLayout16.xml"/><Relationship Id="rId6" Type="http://schemas.openxmlformats.org/officeDocument/2006/relationships/image" Target="../media/image80.svg"/><Relationship Id="rId5" Type="http://schemas.openxmlformats.org/officeDocument/2006/relationships/image" Target="../media/image79.png"/><Relationship Id="rId10" Type="http://schemas.openxmlformats.org/officeDocument/2006/relationships/image" Target="../media/image53.jpeg"/><Relationship Id="rId4" Type="http://schemas.openxmlformats.org/officeDocument/2006/relationships/image" Target="../media/image19.png"/><Relationship Id="rId9" Type="http://schemas.openxmlformats.org/officeDocument/2006/relationships/image" Target="../media/image5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ボックス 2">
            <a:extLst>
              <a:ext uri="{FF2B5EF4-FFF2-40B4-BE49-F238E27FC236}">
                <a16:creationId xmlns:a16="http://schemas.microsoft.com/office/drawing/2014/main" id="{8470F1FB-0BAE-BFA1-DF42-2FBFA22E27D8}"/>
              </a:ext>
            </a:extLst>
          </p:cNvPr>
          <p:cNvSpPr txBox="1"/>
          <p:nvPr/>
        </p:nvSpPr>
        <p:spPr>
          <a:xfrm>
            <a:off x="3695343" y="1892637"/>
            <a:ext cx="4801314" cy="369332"/>
          </a:xfrm>
          <a:prstGeom prst="rect">
            <a:avLst/>
          </a:prstGeom>
          <a:noFill/>
          <a:ln>
            <a:solidFill>
              <a:schemeClr val="bg1">
                <a:lumMod val="50000"/>
              </a:schemeClr>
            </a:solidFill>
          </a:ln>
        </p:spPr>
        <p:txBody>
          <a:bodyPr wrap="none" rtlCol="0">
            <a:spAutoFit/>
          </a:bodyPr>
          <a:lstStyle/>
          <a:p>
            <a:r>
              <a:rPr kumimoji="1" lang="ja-JP" altLang="en-US" b="1" dirty="0">
                <a:latin typeface="Noto Sans JP" panose="020B0200000000000000" pitchFamily="50" charset="-128"/>
                <a:ea typeface="Noto Sans JP" panose="020B0200000000000000" pitchFamily="50" charset="-128"/>
              </a:rPr>
              <a:t>パワーポイント資料の編集に関する注意事項</a:t>
            </a:r>
          </a:p>
        </p:txBody>
      </p:sp>
      <p:sp>
        <p:nvSpPr>
          <p:cNvPr id="5" name="テキスト ボックス 4">
            <a:extLst>
              <a:ext uri="{FF2B5EF4-FFF2-40B4-BE49-F238E27FC236}">
                <a16:creationId xmlns:a16="http://schemas.microsoft.com/office/drawing/2014/main" id="{5FE5803E-7383-D074-B882-BB712C6B5EF4}"/>
              </a:ext>
            </a:extLst>
          </p:cNvPr>
          <p:cNvSpPr txBox="1"/>
          <p:nvPr/>
        </p:nvSpPr>
        <p:spPr>
          <a:xfrm>
            <a:off x="2898065" y="2434189"/>
            <a:ext cx="3055645" cy="307777"/>
          </a:xfrm>
          <a:prstGeom prst="rect">
            <a:avLst/>
          </a:prstGeom>
          <a:noFill/>
        </p:spPr>
        <p:txBody>
          <a:bodyPr wrap="none" rtlCol="0">
            <a:spAutoFit/>
          </a:bodyPr>
          <a:lstStyle/>
          <a:p>
            <a:r>
              <a:rPr kumimoji="1" lang="ja-JP" altLang="en-US" sz="1400" dirty="0">
                <a:latin typeface="Noto Sans JP" panose="020B0200000000000000" pitchFamily="50" charset="-128"/>
                <a:ea typeface="Noto Sans JP" panose="020B0200000000000000" pitchFamily="50" charset="-128"/>
              </a:rPr>
              <a:t> </a:t>
            </a:r>
            <a:r>
              <a:rPr kumimoji="1" lang="en-US" altLang="ja-JP" sz="1400" dirty="0">
                <a:latin typeface="Noto Sans JP" panose="020B0200000000000000" pitchFamily="50" charset="-128"/>
                <a:ea typeface="Noto Sans JP" panose="020B0200000000000000" pitchFamily="50" charset="-128"/>
              </a:rPr>
              <a:t>1.</a:t>
            </a:r>
            <a:r>
              <a:rPr kumimoji="1" lang="ja-JP" altLang="en-US" sz="1400" dirty="0">
                <a:latin typeface="Noto Sans JP" panose="020B0200000000000000" pitchFamily="50" charset="-128"/>
                <a:ea typeface="Noto Sans JP" panose="020B0200000000000000" pitchFamily="50" charset="-128"/>
              </a:rPr>
              <a:t>　グループ化されたオブジェクト</a:t>
            </a:r>
          </a:p>
        </p:txBody>
      </p:sp>
      <p:sp>
        <p:nvSpPr>
          <p:cNvPr id="6" name="テキスト ボックス 5">
            <a:extLst>
              <a:ext uri="{FF2B5EF4-FFF2-40B4-BE49-F238E27FC236}">
                <a16:creationId xmlns:a16="http://schemas.microsoft.com/office/drawing/2014/main" id="{6C9AC24B-9DD7-C35D-80C4-EC4095358303}"/>
              </a:ext>
            </a:extLst>
          </p:cNvPr>
          <p:cNvSpPr txBox="1"/>
          <p:nvPr/>
        </p:nvSpPr>
        <p:spPr>
          <a:xfrm>
            <a:off x="3372951" y="2703285"/>
            <a:ext cx="4416594" cy="261610"/>
          </a:xfrm>
          <a:prstGeom prst="rect">
            <a:avLst/>
          </a:prstGeom>
          <a:noFill/>
        </p:spPr>
        <p:txBody>
          <a:bodyPr wrap="none" rtlCol="0">
            <a:spAutoFit/>
          </a:bodyPr>
          <a:lstStyle/>
          <a:p>
            <a:r>
              <a:rPr kumimoji="1" lang="ja-JP" altLang="en-US" sz="1100" dirty="0">
                <a:latin typeface="Noto Sans JP" panose="020B0200000000000000" pitchFamily="50" charset="-128"/>
                <a:ea typeface="Noto Sans JP" panose="020B0200000000000000" pitchFamily="50" charset="-128"/>
              </a:rPr>
              <a:t>本資料内の画像および図版は、意図的にグループ化されています。</a:t>
            </a:r>
          </a:p>
        </p:txBody>
      </p:sp>
      <p:sp>
        <p:nvSpPr>
          <p:cNvPr id="8" name="テキスト ボックス 7">
            <a:extLst>
              <a:ext uri="{FF2B5EF4-FFF2-40B4-BE49-F238E27FC236}">
                <a16:creationId xmlns:a16="http://schemas.microsoft.com/office/drawing/2014/main" id="{ABFD3345-03D7-18ED-1F37-E8219F718744}"/>
              </a:ext>
            </a:extLst>
          </p:cNvPr>
          <p:cNvSpPr txBox="1"/>
          <p:nvPr/>
        </p:nvSpPr>
        <p:spPr>
          <a:xfrm>
            <a:off x="2930125" y="3164101"/>
            <a:ext cx="1459054" cy="523220"/>
          </a:xfrm>
          <a:prstGeom prst="rect">
            <a:avLst/>
          </a:prstGeom>
          <a:noFill/>
        </p:spPr>
        <p:txBody>
          <a:bodyPr wrap="none" lIns="91440" tIns="45720" rIns="91440" bIns="45720" rtlCol="0" anchor="t">
            <a:spAutoFit/>
          </a:bodyPr>
          <a:lstStyle/>
          <a:p>
            <a:r>
              <a:rPr kumimoji="1" lang="en-US" altLang="ja-JP" sz="1400">
                <a:latin typeface="Noto Sans JP" panose="020B0200000000000000" pitchFamily="50" charset="-128"/>
                <a:ea typeface="Noto Sans JP"/>
              </a:rPr>
              <a:t>2.</a:t>
            </a:r>
            <a:r>
              <a:rPr kumimoji="1" lang="ja-JP" altLang="en-US" sz="1400" dirty="0">
                <a:latin typeface="Noto Sans JP" panose="020B0200000000000000" pitchFamily="50" charset="-128"/>
                <a:ea typeface="Noto Sans JP"/>
              </a:rPr>
              <a:t>　 </a:t>
            </a:r>
            <a:r>
              <a:rPr lang="ja-JP" sz="1400">
                <a:latin typeface="Noto Sans JP" panose="020B0200000000000000" pitchFamily="50" charset="-128"/>
                <a:ea typeface="Noto Sans JP"/>
              </a:rPr>
              <a:t>レ</a:t>
            </a:r>
            <a:r>
              <a:rPr kumimoji="1" lang="ja-JP" sz="1400">
                <a:latin typeface="Noto Sans JP" panose="020B0200000000000000" pitchFamily="50" charset="-128"/>
                <a:ea typeface="Noto Sans JP"/>
              </a:rPr>
              <a:t>イ</a:t>
            </a:r>
            <a:r>
              <a:rPr lang="ja-JP" sz="1400">
                <a:latin typeface="Noto Sans JP" panose="020B0200000000000000" pitchFamily="50" charset="-128"/>
                <a:ea typeface="Noto Sans JP"/>
              </a:rPr>
              <a:t>アウ</a:t>
            </a:r>
            <a:r>
              <a:rPr kumimoji="1" lang="ja-JP" sz="1400">
                <a:latin typeface="Noto Sans JP" panose="020B0200000000000000" pitchFamily="50" charset="-128"/>
                <a:ea typeface="Noto Sans JP"/>
              </a:rPr>
              <a:t>ト</a:t>
            </a:r>
            <a:endParaRPr lang="ja-JP" sz="1400">
              <a:latin typeface="Noto Sans JP" panose="020B0200000000000000" pitchFamily="50" charset="-128"/>
              <a:ea typeface="Noto Sans JP"/>
            </a:endParaRPr>
          </a:p>
          <a:p>
            <a:endParaRPr lang="ja-JP" altLang="en-US" sz="1400" dirty="0">
              <a:latin typeface="Noto Sans JP" panose="020B0200000000000000" pitchFamily="50" charset="-128"/>
              <a:ea typeface="Noto Sans JP" panose="020B0200000000000000" pitchFamily="50" charset="-128"/>
            </a:endParaRPr>
          </a:p>
        </p:txBody>
      </p:sp>
      <p:sp>
        <p:nvSpPr>
          <p:cNvPr id="9" name="テキスト ボックス 8">
            <a:extLst>
              <a:ext uri="{FF2B5EF4-FFF2-40B4-BE49-F238E27FC236}">
                <a16:creationId xmlns:a16="http://schemas.microsoft.com/office/drawing/2014/main" id="{24A5BC85-520F-EA73-0F9B-5CCBEF9EBD81}"/>
              </a:ext>
            </a:extLst>
          </p:cNvPr>
          <p:cNvSpPr txBox="1"/>
          <p:nvPr/>
        </p:nvSpPr>
        <p:spPr>
          <a:xfrm>
            <a:off x="936804" y="5743590"/>
            <a:ext cx="10318392" cy="584775"/>
          </a:xfrm>
          <a:prstGeom prst="rect">
            <a:avLst/>
          </a:prstGeom>
          <a:noFill/>
          <a:ln>
            <a:solidFill>
              <a:srgbClr val="FF0000"/>
            </a:solidFill>
          </a:ln>
        </p:spPr>
        <p:txBody>
          <a:bodyPr wrap="square" rtlCol="0">
            <a:spAutoFit/>
          </a:bodyPr>
          <a:lstStyle/>
          <a:p>
            <a:r>
              <a:rPr kumimoji="1" lang="ja-JP" altLang="en-US" sz="1600" dirty="0">
                <a:latin typeface="Noto Sans JP" panose="020B0200000000000000" pitchFamily="50" charset="-128"/>
                <a:ea typeface="Noto Sans JP" panose="020B0200000000000000" pitchFamily="50" charset="-128"/>
              </a:rPr>
              <a:t>本資料に掲載されている画像・イラスト・アイコン・スライドレイアウト・サイズ・形状の改変を行った場合、</a:t>
            </a:r>
            <a:endParaRPr kumimoji="1" lang="en-US" altLang="ja-JP" sz="1600" dirty="0">
              <a:latin typeface="Noto Sans JP" panose="020B0200000000000000" pitchFamily="50" charset="-128"/>
              <a:ea typeface="Noto Sans JP" panose="020B0200000000000000" pitchFamily="50" charset="-128"/>
            </a:endParaRPr>
          </a:p>
          <a:p>
            <a:r>
              <a:rPr lang="ja-JP" altLang="en-US" sz="1600" dirty="0">
                <a:latin typeface="Noto Sans JP" panose="020B0200000000000000" pitchFamily="50" charset="-128"/>
                <a:ea typeface="Noto Sans JP" panose="020B0200000000000000" pitchFamily="50" charset="-128"/>
              </a:rPr>
              <a:t>デザインや配置が乱れる場合があります。</a:t>
            </a:r>
            <a:endParaRPr kumimoji="1" lang="ja-JP" altLang="en-US" sz="1600" dirty="0">
              <a:latin typeface="Noto Sans JP" panose="020B0200000000000000" pitchFamily="50" charset="-128"/>
              <a:ea typeface="Noto Sans JP" panose="020B0200000000000000" pitchFamily="50" charset="-128"/>
            </a:endParaRPr>
          </a:p>
        </p:txBody>
      </p:sp>
      <p:sp>
        <p:nvSpPr>
          <p:cNvPr id="10" name="テキスト ボックス 9">
            <a:extLst>
              <a:ext uri="{FF2B5EF4-FFF2-40B4-BE49-F238E27FC236}">
                <a16:creationId xmlns:a16="http://schemas.microsoft.com/office/drawing/2014/main" id="{2546779A-1117-E0E6-DBA7-C83AD4B04794}"/>
              </a:ext>
            </a:extLst>
          </p:cNvPr>
          <p:cNvSpPr txBox="1"/>
          <p:nvPr/>
        </p:nvSpPr>
        <p:spPr>
          <a:xfrm>
            <a:off x="2950164" y="3894013"/>
            <a:ext cx="2305439" cy="307777"/>
          </a:xfrm>
          <a:prstGeom prst="rect">
            <a:avLst/>
          </a:prstGeom>
          <a:noFill/>
        </p:spPr>
        <p:txBody>
          <a:bodyPr wrap="none" lIns="91440" tIns="45720" rIns="91440" bIns="45720" rtlCol="0" anchor="t">
            <a:spAutoFit/>
          </a:bodyPr>
          <a:lstStyle/>
          <a:p>
            <a:r>
              <a:rPr kumimoji="1" lang="en-US" altLang="ja-JP" sz="1400" dirty="0">
                <a:latin typeface="Noto Sans JP" panose="020B0200000000000000" pitchFamily="50" charset="-128"/>
                <a:ea typeface="Noto Sans JP"/>
              </a:rPr>
              <a:t>3.</a:t>
            </a:r>
            <a:r>
              <a:rPr kumimoji="1" lang="ja-JP" altLang="en-US" sz="1400">
                <a:latin typeface="Noto Sans JP" panose="020B0200000000000000" pitchFamily="50" charset="-128"/>
                <a:ea typeface="Noto Sans JP"/>
              </a:rPr>
              <a:t>　</a:t>
            </a:r>
            <a:r>
              <a:rPr lang="ja-JP" sz="1400">
                <a:latin typeface="Noto Sans JP" panose="020B0200000000000000" pitchFamily="50" charset="-128"/>
                <a:ea typeface="Noto Sans JP"/>
              </a:rPr>
              <a:t>フォント・文字サ</a:t>
            </a:r>
            <a:r>
              <a:rPr kumimoji="1" lang="ja-JP" sz="1400">
                <a:latin typeface="Noto Sans JP" panose="020B0200000000000000" pitchFamily="50" charset="-128"/>
                <a:ea typeface="Noto Sans JP"/>
              </a:rPr>
              <a:t>イ</a:t>
            </a:r>
            <a:r>
              <a:rPr lang="ja-JP" sz="1400">
                <a:latin typeface="Noto Sans JP" panose="020B0200000000000000" pitchFamily="50" charset="-128"/>
                <a:ea typeface="Noto Sans JP"/>
              </a:rPr>
              <a:t>ズ</a:t>
            </a:r>
          </a:p>
        </p:txBody>
      </p:sp>
      <p:sp>
        <p:nvSpPr>
          <p:cNvPr id="12" name="テキスト ボックス 11">
            <a:extLst>
              <a:ext uri="{FF2B5EF4-FFF2-40B4-BE49-F238E27FC236}">
                <a16:creationId xmlns:a16="http://schemas.microsoft.com/office/drawing/2014/main" id="{7FF96F31-73EF-B3EC-C618-ACD80A7F2C2C}"/>
              </a:ext>
            </a:extLst>
          </p:cNvPr>
          <p:cNvSpPr txBox="1"/>
          <p:nvPr/>
        </p:nvSpPr>
        <p:spPr>
          <a:xfrm>
            <a:off x="3372951" y="4163085"/>
            <a:ext cx="5121915" cy="261610"/>
          </a:xfrm>
          <a:prstGeom prst="rect">
            <a:avLst/>
          </a:prstGeom>
          <a:noFill/>
        </p:spPr>
        <p:txBody>
          <a:bodyPr wrap="none" lIns="91440" tIns="45720" rIns="91440" bIns="45720" rtlCol="0" anchor="t">
            <a:spAutoFit/>
          </a:bodyPr>
          <a:lstStyle/>
          <a:p>
            <a:r>
              <a:rPr lang="ja-JP" sz="1100">
                <a:latin typeface="Noto Sans JP" panose="020B0200000000000000" pitchFamily="50" charset="-128"/>
                <a:ea typeface="Noto Sans JP"/>
              </a:rPr>
              <a:t>読みやすさとブ</a:t>
            </a:r>
            <a:r>
              <a:rPr kumimoji="1" lang="ja-JP" sz="1100">
                <a:latin typeface="Noto Sans JP" panose="020B0200000000000000" pitchFamily="50" charset="-128"/>
                <a:ea typeface="Noto Sans JP"/>
              </a:rPr>
              <a:t>ラン</a:t>
            </a:r>
            <a:r>
              <a:rPr lang="ja-JP" sz="1100">
                <a:latin typeface="Noto Sans JP" panose="020B0200000000000000" pitchFamily="50" charset="-128"/>
                <a:ea typeface="Noto Sans JP"/>
              </a:rPr>
              <a:t>ド</a:t>
            </a:r>
            <a:r>
              <a:rPr kumimoji="1" lang="ja-JP" sz="1100">
                <a:latin typeface="Noto Sans JP" panose="020B0200000000000000" pitchFamily="50" charset="-128"/>
                <a:ea typeface="Noto Sans JP"/>
              </a:rPr>
              <a:t>統一のため</a:t>
            </a:r>
            <a:r>
              <a:rPr lang="ja-JP" sz="1100">
                <a:latin typeface="Noto Sans JP" panose="020B0200000000000000" pitchFamily="50" charset="-128"/>
                <a:ea typeface="Noto Sans JP"/>
              </a:rPr>
              <a:t>、フォントや文字サイズを指</a:t>
            </a:r>
            <a:r>
              <a:rPr kumimoji="1" lang="ja-JP" sz="1100">
                <a:latin typeface="Noto Sans JP" panose="020B0200000000000000" pitchFamily="50" charset="-128"/>
                <a:ea typeface="Noto Sans JP"/>
              </a:rPr>
              <a:t>定しています。</a:t>
            </a:r>
            <a:endParaRPr lang="ja-JP">
              <a:ea typeface="Noto Sans JP"/>
            </a:endParaRPr>
          </a:p>
        </p:txBody>
      </p:sp>
      <p:sp>
        <p:nvSpPr>
          <p:cNvPr id="13" name="テキスト ボックス 12">
            <a:extLst>
              <a:ext uri="{FF2B5EF4-FFF2-40B4-BE49-F238E27FC236}">
                <a16:creationId xmlns:a16="http://schemas.microsoft.com/office/drawing/2014/main" id="{F5A61A8F-D95A-D7F1-704A-607D0E6316ED}"/>
              </a:ext>
            </a:extLst>
          </p:cNvPr>
          <p:cNvSpPr txBox="1"/>
          <p:nvPr/>
        </p:nvSpPr>
        <p:spPr>
          <a:xfrm>
            <a:off x="2950164" y="4623925"/>
            <a:ext cx="3203121" cy="523220"/>
          </a:xfrm>
          <a:prstGeom prst="rect">
            <a:avLst/>
          </a:prstGeom>
          <a:noFill/>
        </p:spPr>
        <p:txBody>
          <a:bodyPr wrap="none" lIns="91440" tIns="45720" rIns="91440" bIns="45720" rtlCol="0" anchor="t">
            <a:spAutoFit/>
          </a:bodyPr>
          <a:lstStyle/>
          <a:p>
            <a:r>
              <a:rPr kumimoji="1" lang="en-US" altLang="ja-JP" sz="1400">
                <a:latin typeface="Noto Sans JP" panose="020B0200000000000000" pitchFamily="50" charset="-128"/>
                <a:ea typeface="Noto Sans JP"/>
              </a:rPr>
              <a:t>4.</a:t>
            </a:r>
            <a:r>
              <a:rPr kumimoji="1" lang="ja-JP" altLang="en-US" sz="1400" dirty="0">
                <a:latin typeface="Noto Sans JP" panose="020B0200000000000000" pitchFamily="50" charset="-128"/>
                <a:ea typeface="Noto Sans JP"/>
              </a:rPr>
              <a:t>　</a:t>
            </a:r>
            <a:r>
              <a:rPr lang="ja-JP" sz="1400">
                <a:latin typeface="Noto Sans JP" panose="020B0200000000000000" pitchFamily="50" charset="-128"/>
                <a:ea typeface="Noto Sans JP"/>
              </a:rPr>
              <a:t>スライドマスター・テ</a:t>
            </a:r>
            <a:r>
              <a:rPr kumimoji="1" lang="ja-JP" sz="1400">
                <a:latin typeface="Noto Sans JP" panose="020B0200000000000000" pitchFamily="50" charset="-128"/>
                <a:ea typeface="Noto Sans JP"/>
              </a:rPr>
              <a:t>ン</a:t>
            </a:r>
            <a:r>
              <a:rPr lang="ja-JP" sz="1400">
                <a:latin typeface="Noto Sans JP" panose="020B0200000000000000" pitchFamily="50" charset="-128"/>
                <a:ea typeface="Noto Sans JP"/>
              </a:rPr>
              <a:t>プレー</a:t>
            </a:r>
            <a:r>
              <a:rPr kumimoji="1" lang="ja-JP" sz="1400">
                <a:latin typeface="Noto Sans JP" panose="020B0200000000000000" pitchFamily="50" charset="-128"/>
                <a:ea typeface="Noto Sans JP"/>
              </a:rPr>
              <a:t>ト</a:t>
            </a:r>
            <a:endParaRPr lang="ja-JP" sz="1400">
              <a:latin typeface="Noto Sans JP" panose="020B0200000000000000" pitchFamily="50" charset="-128"/>
              <a:ea typeface="Noto Sans JP"/>
            </a:endParaRPr>
          </a:p>
          <a:p>
            <a:endParaRPr lang="ja-JP" altLang="en-US" sz="1400" dirty="0">
              <a:latin typeface="Noto Sans JP" panose="020B0200000000000000" pitchFamily="50" charset="-128"/>
              <a:ea typeface="Noto Sans JP" panose="020B0200000000000000" pitchFamily="50" charset="-128"/>
            </a:endParaRPr>
          </a:p>
        </p:txBody>
      </p:sp>
      <p:sp>
        <p:nvSpPr>
          <p:cNvPr id="14" name="テキスト ボックス 13">
            <a:extLst>
              <a:ext uri="{FF2B5EF4-FFF2-40B4-BE49-F238E27FC236}">
                <a16:creationId xmlns:a16="http://schemas.microsoft.com/office/drawing/2014/main" id="{0FCB394D-86FE-74E1-FF2B-AE41DC51A833}"/>
              </a:ext>
            </a:extLst>
          </p:cNvPr>
          <p:cNvSpPr txBox="1"/>
          <p:nvPr/>
        </p:nvSpPr>
        <p:spPr>
          <a:xfrm>
            <a:off x="3372951" y="4892985"/>
            <a:ext cx="4416594" cy="261610"/>
          </a:xfrm>
          <a:prstGeom prst="rect">
            <a:avLst/>
          </a:prstGeom>
          <a:noFill/>
        </p:spPr>
        <p:txBody>
          <a:bodyPr wrap="none" lIns="91440" tIns="45720" rIns="91440" bIns="45720" rtlCol="0" anchor="t">
            <a:spAutoFit/>
          </a:bodyPr>
          <a:lstStyle/>
          <a:p>
            <a:r>
              <a:rPr lang="ja-JP" sz="1100">
                <a:latin typeface="Noto Sans JP" panose="020B0200000000000000" pitchFamily="50" charset="-128"/>
                <a:ea typeface="Noto Sans JP"/>
              </a:rPr>
              <a:t>ス</a:t>
            </a:r>
            <a:r>
              <a:rPr kumimoji="1" lang="ja-JP" sz="1100">
                <a:latin typeface="Noto Sans JP" panose="020B0200000000000000" pitchFamily="50" charset="-128"/>
                <a:ea typeface="Noto Sans JP"/>
              </a:rPr>
              <a:t>ラ</a:t>
            </a:r>
            <a:r>
              <a:rPr lang="ja-JP" sz="1100">
                <a:latin typeface="Noto Sans JP" panose="020B0200000000000000" pitchFamily="50" charset="-128"/>
                <a:ea typeface="Noto Sans JP"/>
              </a:rPr>
              <a:t>イドデザイ</a:t>
            </a:r>
            <a:r>
              <a:rPr kumimoji="1" lang="ja-JP" sz="1100">
                <a:latin typeface="Noto Sans JP" panose="020B0200000000000000" pitchFamily="50" charset="-128"/>
                <a:ea typeface="Noto Sans JP"/>
              </a:rPr>
              <a:t>ン</a:t>
            </a:r>
            <a:r>
              <a:rPr lang="ja-JP" sz="1100">
                <a:latin typeface="Noto Sans JP" panose="020B0200000000000000" pitchFamily="50" charset="-128"/>
                <a:ea typeface="Noto Sans JP"/>
              </a:rPr>
              <a:t>およびレイアウトは</a:t>
            </a:r>
            <a:r>
              <a:rPr kumimoji="1" lang="ja-JP" sz="1100">
                <a:latin typeface="Noto Sans JP" panose="020B0200000000000000" pitchFamily="50" charset="-128"/>
                <a:ea typeface="Noto Sans JP"/>
              </a:rPr>
              <a:t>統一のため</a:t>
            </a:r>
            <a:r>
              <a:rPr lang="ja-JP" sz="1100">
                <a:latin typeface="Noto Sans JP" panose="020B0200000000000000" pitchFamily="50" charset="-128"/>
                <a:ea typeface="Noto Sans JP"/>
              </a:rPr>
              <a:t>固</a:t>
            </a:r>
            <a:r>
              <a:rPr kumimoji="1" lang="ja-JP" sz="1100">
                <a:latin typeface="Noto Sans JP" panose="020B0200000000000000" pitchFamily="50" charset="-128"/>
                <a:ea typeface="Noto Sans JP"/>
              </a:rPr>
              <a:t>定しています。</a:t>
            </a:r>
            <a:endParaRPr lang="ja-JP">
              <a:ea typeface="Noto Sans JP"/>
            </a:endParaRPr>
          </a:p>
        </p:txBody>
      </p:sp>
      <p:sp>
        <p:nvSpPr>
          <p:cNvPr id="2" name="テキスト ボックス 1">
            <a:extLst>
              <a:ext uri="{FF2B5EF4-FFF2-40B4-BE49-F238E27FC236}">
                <a16:creationId xmlns:a16="http://schemas.microsoft.com/office/drawing/2014/main" id="{9AAFA6A5-F7BE-39FF-9B0D-74CA399951FE}"/>
              </a:ext>
            </a:extLst>
          </p:cNvPr>
          <p:cNvSpPr txBox="1"/>
          <p:nvPr/>
        </p:nvSpPr>
        <p:spPr>
          <a:xfrm>
            <a:off x="3372951" y="3433185"/>
            <a:ext cx="4416594" cy="261610"/>
          </a:xfrm>
          <a:prstGeom prst="rect">
            <a:avLst/>
          </a:prstGeom>
          <a:noFill/>
        </p:spPr>
        <p:txBody>
          <a:bodyPr wrap="none" lIns="91440" tIns="45720" rIns="91440" bIns="45720" rtlCol="0" anchor="t">
            <a:spAutoFit/>
          </a:bodyPr>
          <a:lstStyle/>
          <a:p>
            <a:r>
              <a:rPr lang="ja-JP" sz="1100">
                <a:latin typeface="Noto Sans JP" panose="020B0200000000000000" pitchFamily="50" charset="-128"/>
                <a:ea typeface="Noto Sans JP"/>
              </a:rPr>
              <a:t>スライドデザインおよびレイアウトは統一のため固定して</a:t>
            </a:r>
            <a:r>
              <a:rPr kumimoji="1" lang="ja-JP" sz="1100">
                <a:latin typeface="Noto Sans JP" panose="020B0200000000000000" pitchFamily="50" charset="-128"/>
                <a:ea typeface="Noto Sans JP"/>
              </a:rPr>
              <a:t>い</a:t>
            </a:r>
            <a:r>
              <a:rPr lang="ja-JP" sz="1100">
                <a:latin typeface="Noto Sans JP" panose="020B0200000000000000" pitchFamily="50" charset="-128"/>
                <a:ea typeface="Noto Sans JP"/>
              </a:rPr>
              <a:t>ます</a:t>
            </a:r>
            <a:r>
              <a:rPr kumimoji="1" lang="ja-JP" sz="1100">
                <a:latin typeface="Noto Sans JP" panose="020B0200000000000000" pitchFamily="50" charset="-128"/>
                <a:ea typeface="Noto Sans JP"/>
              </a:rPr>
              <a:t>。</a:t>
            </a:r>
            <a:endParaRPr lang="ja-JP">
              <a:ea typeface="Noto Sans JP"/>
            </a:endParaRPr>
          </a:p>
        </p:txBody>
      </p:sp>
      <p:sp>
        <p:nvSpPr>
          <p:cNvPr id="7" name="テキスト ボックス 6">
            <a:extLst>
              <a:ext uri="{FF2B5EF4-FFF2-40B4-BE49-F238E27FC236}">
                <a16:creationId xmlns:a16="http://schemas.microsoft.com/office/drawing/2014/main" id="{C8103277-25B8-39CA-7C75-EE5D2C4C76F9}"/>
              </a:ext>
            </a:extLst>
          </p:cNvPr>
          <p:cNvSpPr txBox="1"/>
          <p:nvPr/>
        </p:nvSpPr>
        <p:spPr>
          <a:xfrm>
            <a:off x="4713060" y="529635"/>
            <a:ext cx="2723823" cy="369332"/>
          </a:xfrm>
          <a:prstGeom prst="rect">
            <a:avLst/>
          </a:prstGeom>
          <a:noFill/>
          <a:ln>
            <a:solidFill>
              <a:schemeClr val="bg1">
                <a:lumMod val="50000"/>
              </a:schemeClr>
            </a:solidFill>
          </a:ln>
        </p:spPr>
        <p:txBody>
          <a:bodyPr wrap="none" rtlCol="0">
            <a:spAutoFit/>
          </a:bodyPr>
          <a:lstStyle/>
          <a:p>
            <a:r>
              <a:rPr kumimoji="1" lang="ja-JP" altLang="en-US" b="1" dirty="0">
                <a:latin typeface="Noto Sans JP" panose="020B0200000000000000" pitchFamily="50" charset="-128"/>
                <a:ea typeface="Noto Sans JP" panose="020B0200000000000000" pitchFamily="50" charset="-128"/>
              </a:rPr>
              <a:t>本資料の二次利用の制限</a:t>
            </a:r>
          </a:p>
        </p:txBody>
      </p:sp>
      <p:sp>
        <p:nvSpPr>
          <p:cNvPr id="11" name="テキスト ボックス 10">
            <a:extLst>
              <a:ext uri="{FF2B5EF4-FFF2-40B4-BE49-F238E27FC236}">
                <a16:creationId xmlns:a16="http://schemas.microsoft.com/office/drawing/2014/main" id="{78506ACD-11D4-5E72-311A-3EBB9111EABC}"/>
              </a:ext>
            </a:extLst>
          </p:cNvPr>
          <p:cNvSpPr txBox="1"/>
          <p:nvPr/>
        </p:nvSpPr>
        <p:spPr>
          <a:xfrm>
            <a:off x="2898064" y="1098173"/>
            <a:ext cx="7540847" cy="307777"/>
          </a:xfrm>
          <a:prstGeom prst="rect">
            <a:avLst/>
          </a:prstGeom>
          <a:noFill/>
        </p:spPr>
        <p:txBody>
          <a:bodyPr wrap="none" rtlCol="0">
            <a:spAutoFit/>
          </a:bodyPr>
          <a:lstStyle/>
          <a:p>
            <a:r>
              <a:rPr kumimoji="1" lang="ja-JP" altLang="en-US" sz="1400" dirty="0">
                <a:latin typeface="Noto Sans JP" panose="020B0200000000000000" pitchFamily="50" charset="-128"/>
                <a:ea typeface="Noto Sans JP" panose="020B0200000000000000" pitchFamily="50" charset="-128"/>
              </a:rPr>
              <a:t>本資料の全体または一部を他の資料へ転用する際は、事前に作成元の承認を得てください。</a:t>
            </a:r>
          </a:p>
        </p:txBody>
      </p:sp>
    </p:spTree>
    <p:extLst>
      <p:ext uri="{BB962C8B-B14F-4D97-AF65-F5344CB8AC3E}">
        <p14:creationId xmlns:p14="http://schemas.microsoft.com/office/powerpoint/2010/main" val="288228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3BC51CE-C1CB-49C3-87C8-C6CC5927F766}"/>
              </a:ext>
            </a:extLst>
          </p:cNvPr>
          <p:cNvSpPr>
            <a:spLocks noGrp="1"/>
          </p:cNvSpPr>
          <p:nvPr>
            <p:ph type="ctrTitle" idx="4294967295"/>
          </p:nvPr>
        </p:nvSpPr>
        <p:spPr>
          <a:xfrm>
            <a:off x="1524000" y="288004"/>
            <a:ext cx="9144000" cy="1084263"/>
          </a:xfrm>
        </p:spPr>
        <p:txBody>
          <a:bodyPr vert="horz" lIns="91440" tIns="45720" rIns="91440" bIns="45720" rtlCol="0" anchor="ctr">
            <a:normAutofit/>
          </a:bodyPr>
          <a:lstStyle/>
          <a:p>
            <a:pPr algn="ctr"/>
            <a:r>
              <a:rPr lang="ja-JP" altLang="en-US" b="1">
                <a:solidFill>
                  <a:schemeClr val="tx1">
                    <a:lumMod val="75000"/>
                    <a:lumOff val="25000"/>
                  </a:schemeClr>
                </a:solidFill>
                <a:latin typeface="Meiryo UI"/>
                <a:ea typeface="Meiryo UI"/>
              </a:rPr>
              <a:t>けんこうマイレージアプリ 設定手順</a:t>
            </a:r>
            <a:endParaRPr kumimoji="1" lang="ja-JP" altLang="en-US" b="1">
              <a:solidFill>
                <a:schemeClr val="tx1">
                  <a:lumMod val="75000"/>
                  <a:lumOff val="25000"/>
                </a:schemeClr>
              </a:solidFill>
              <a:latin typeface="Meiryo UI"/>
              <a:ea typeface="Meiryo UI"/>
            </a:endParaRPr>
          </a:p>
        </p:txBody>
      </p:sp>
      <p:sp>
        <p:nvSpPr>
          <p:cNvPr id="27" name="スライド番号プレースホルダー 24">
            <a:extLst>
              <a:ext uri="{FF2B5EF4-FFF2-40B4-BE49-F238E27FC236}">
                <a16:creationId xmlns:a16="http://schemas.microsoft.com/office/drawing/2014/main" id="{40430D18-5158-C216-64BB-90236214E461}"/>
              </a:ext>
            </a:extLst>
          </p:cNvPr>
          <p:cNvSpPr txBox="1">
            <a:spLocks/>
          </p:cNvSpPr>
          <p:nvPr/>
        </p:nvSpPr>
        <p:spPr>
          <a:xfrm>
            <a:off x="9137374" y="6361596"/>
            <a:ext cx="2743200" cy="365125"/>
          </a:xfrm>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75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5CFB9FA4-A05F-48B0-95C3-5B7FD10539B7}" type="slidenum">
              <a:rPr lang="ja-JP" altLang="en-US" smtClean="0"/>
              <a:pPr/>
              <a:t>2</a:t>
            </a:fld>
            <a:endParaRPr lang="ja-JP" altLang="en-US"/>
          </a:p>
        </p:txBody>
      </p:sp>
      <p:cxnSp>
        <p:nvCxnSpPr>
          <p:cNvPr id="171" name="直線コネクタ 170">
            <a:extLst>
              <a:ext uri="{FF2B5EF4-FFF2-40B4-BE49-F238E27FC236}">
                <a16:creationId xmlns:a16="http://schemas.microsoft.com/office/drawing/2014/main" id="{01714861-CBE4-F432-06C9-58EE99B9E02F}"/>
              </a:ext>
            </a:extLst>
          </p:cNvPr>
          <p:cNvCxnSpPr>
            <a:cxnSpLocks/>
          </p:cNvCxnSpPr>
          <p:nvPr/>
        </p:nvCxnSpPr>
        <p:spPr>
          <a:xfrm>
            <a:off x="999441" y="1295400"/>
            <a:ext cx="10193119" cy="0"/>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2" name="Freeform 16">
            <a:extLst>
              <a:ext uri="{FF2B5EF4-FFF2-40B4-BE49-F238E27FC236}">
                <a16:creationId xmlns:a16="http://schemas.microsoft.com/office/drawing/2014/main" id="{10374FBB-189E-E18A-C656-F33BDA421671}"/>
              </a:ext>
            </a:extLst>
          </p:cNvPr>
          <p:cNvSpPr/>
          <p:nvPr/>
        </p:nvSpPr>
        <p:spPr>
          <a:xfrm>
            <a:off x="634307" y="2537504"/>
            <a:ext cx="1346641" cy="1114499"/>
          </a:xfrm>
          <a:custGeom>
            <a:avLst/>
            <a:gdLst/>
            <a:ahLst/>
            <a:cxnLst/>
            <a:rect l="l" t="t" r="r" b="b"/>
            <a:pathLst>
              <a:path w="812800" h="812800">
                <a:moveTo>
                  <a:pt x="0" y="0"/>
                </a:moveTo>
                <a:lnTo>
                  <a:pt x="812800" y="0"/>
                </a:lnTo>
                <a:lnTo>
                  <a:pt x="812800" y="812800"/>
                </a:lnTo>
                <a:lnTo>
                  <a:pt x="0" y="812800"/>
                </a:lnTo>
                <a:close/>
              </a:path>
            </a:pathLst>
          </a:custGeom>
          <a:solidFill>
            <a:srgbClr val="FFFFFF"/>
          </a:solidFill>
          <a:ln w="38100" cap="sq">
            <a:solidFill>
              <a:schemeClr val="accent6"/>
            </a:solidFill>
            <a:prstDash val="solid"/>
            <a:miter/>
          </a:ln>
        </p:spPr>
        <p:txBody>
          <a:bodyPr/>
          <a:lstStyle/>
          <a:p>
            <a:endParaRPr lang="ja-JP" altLang="en-US"/>
          </a:p>
        </p:txBody>
      </p:sp>
      <p:grpSp>
        <p:nvGrpSpPr>
          <p:cNvPr id="113" name="グループ化 112">
            <a:extLst>
              <a:ext uri="{FF2B5EF4-FFF2-40B4-BE49-F238E27FC236}">
                <a16:creationId xmlns:a16="http://schemas.microsoft.com/office/drawing/2014/main" id="{0DB281B6-2EA9-7F5D-37F1-1CD282445494}"/>
              </a:ext>
            </a:extLst>
          </p:cNvPr>
          <p:cNvGrpSpPr/>
          <p:nvPr/>
        </p:nvGrpSpPr>
        <p:grpSpPr>
          <a:xfrm>
            <a:off x="980510" y="1739328"/>
            <a:ext cx="651558" cy="762056"/>
            <a:chOff x="1000148" y="2295116"/>
            <a:chExt cx="651558" cy="762056"/>
          </a:xfrm>
        </p:grpSpPr>
        <p:grpSp>
          <p:nvGrpSpPr>
            <p:cNvPr id="115" name="グループ化 114">
              <a:extLst>
                <a:ext uri="{FF2B5EF4-FFF2-40B4-BE49-F238E27FC236}">
                  <a16:creationId xmlns:a16="http://schemas.microsoft.com/office/drawing/2014/main" id="{8A5AA0D6-B9F0-C16F-CF93-D178B23033E6}"/>
                </a:ext>
              </a:extLst>
            </p:cNvPr>
            <p:cNvGrpSpPr/>
            <p:nvPr/>
          </p:nvGrpSpPr>
          <p:grpSpPr>
            <a:xfrm>
              <a:off x="1000148" y="2295116"/>
              <a:ext cx="651558" cy="762056"/>
              <a:chOff x="973677" y="2169727"/>
              <a:chExt cx="1254442" cy="1467184"/>
            </a:xfrm>
          </p:grpSpPr>
          <p:sp>
            <p:nvSpPr>
              <p:cNvPr id="118" name="Freeform 29">
                <a:extLst>
                  <a:ext uri="{FF2B5EF4-FFF2-40B4-BE49-F238E27FC236}">
                    <a16:creationId xmlns:a16="http://schemas.microsoft.com/office/drawing/2014/main" id="{78B1975D-5E06-5C25-A436-FEA19EFFB092}"/>
                  </a:ext>
                </a:extLst>
              </p:cNvPr>
              <p:cNvSpPr/>
              <p:nvPr/>
            </p:nvSpPr>
            <p:spPr>
              <a:xfrm rot="5400000">
                <a:off x="867306" y="2276098"/>
                <a:ext cx="1467184" cy="1254442"/>
              </a:xfrm>
              <a:custGeom>
                <a:avLst/>
                <a:gdLst/>
                <a:ahLst/>
                <a:cxnLst/>
                <a:rect l="l" t="t" r="r" b="b"/>
                <a:pathLst>
                  <a:path w="2191791" h="1873981">
                    <a:moveTo>
                      <a:pt x="0" y="0"/>
                    </a:moveTo>
                    <a:lnTo>
                      <a:pt x="2191791" y="0"/>
                    </a:lnTo>
                    <a:lnTo>
                      <a:pt x="2191791" y="1873981"/>
                    </a:lnTo>
                    <a:lnTo>
                      <a:pt x="0" y="18739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ja-JP" altLang="en-US"/>
              </a:p>
            </p:txBody>
          </p:sp>
          <p:sp>
            <p:nvSpPr>
              <p:cNvPr id="119" name="楕円 118">
                <a:extLst>
                  <a:ext uri="{FF2B5EF4-FFF2-40B4-BE49-F238E27FC236}">
                    <a16:creationId xmlns:a16="http://schemas.microsoft.com/office/drawing/2014/main" id="{F193AB3F-F37F-AD66-7339-022566476714}"/>
                  </a:ext>
                </a:extLst>
              </p:cNvPr>
              <p:cNvSpPr/>
              <p:nvPr/>
            </p:nvSpPr>
            <p:spPr>
              <a:xfrm>
                <a:off x="1066309" y="2274355"/>
                <a:ext cx="1057767" cy="1057766"/>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16" name="テキスト ボックス 115">
              <a:extLst>
                <a:ext uri="{FF2B5EF4-FFF2-40B4-BE49-F238E27FC236}">
                  <a16:creationId xmlns:a16="http://schemas.microsoft.com/office/drawing/2014/main" id="{BABA41C9-D6EB-2B6D-E5EF-771794F7409E}"/>
                </a:ext>
              </a:extLst>
            </p:cNvPr>
            <p:cNvSpPr txBox="1"/>
            <p:nvPr/>
          </p:nvSpPr>
          <p:spPr>
            <a:xfrm>
              <a:off x="1044259" y="2368994"/>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117" name="テキスト ボックス 116">
              <a:extLst>
                <a:ext uri="{FF2B5EF4-FFF2-40B4-BE49-F238E27FC236}">
                  <a16:creationId xmlns:a16="http://schemas.microsoft.com/office/drawing/2014/main" id="{F0A696B3-AA23-8C93-0BD3-65A08BF8D75E}"/>
                </a:ext>
              </a:extLst>
            </p:cNvPr>
            <p:cNvSpPr txBox="1"/>
            <p:nvPr/>
          </p:nvSpPr>
          <p:spPr>
            <a:xfrm>
              <a:off x="1102390" y="2515600"/>
              <a:ext cx="441146" cy="400110"/>
            </a:xfrm>
            <a:prstGeom prst="rect">
              <a:avLst/>
            </a:prstGeom>
            <a:noFill/>
          </p:spPr>
          <p:txBody>
            <a:bodyPr wrap="square" rtlCol="0">
              <a:spAutoFit/>
            </a:bodyPr>
            <a:lstStyle/>
            <a:p>
              <a:r>
                <a:rPr kumimoji="1" lang="ja-JP" altLang="en-US" sz="2000" b="1"/>
                <a:t>１</a:t>
              </a:r>
            </a:p>
          </p:txBody>
        </p:sp>
      </p:grpSp>
      <p:pic>
        <p:nvPicPr>
          <p:cNvPr id="120" name="図 119" descr="アイコン&#10;&#10;自動的に生成された説明">
            <a:extLst>
              <a:ext uri="{FF2B5EF4-FFF2-40B4-BE49-F238E27FC236}">
                <a16:creationId xmlns:a16="http://schemas.microsoft.com/office/drawing/2014/main" id="{ED36569E-81C8-928B-BAA8-C6174B15CBE8}"/>
              </a:ext>
            </a:extLst>
          </p:cNvPr>
          <p:cNvPicPr>
            <a:picLocks noChangeAspect="1"/>
          </p:cNvPicPr>
          <p:nvPr/>
        </p:nvPicPr>
        <p:blipFill>
          <a:blip r:embed="rId4" cstate="print">
            <a:extLst>
              <a:ext uri="{28A0092B-C50C-407E-A947-70E740481C1C}">
                <a14:useLocalDpi xmlns:a14="http://schemas.microsoft.com/office/drawing/2010/main" val="0"/>
              </a:ext>
            </a:extLst>
          </a:blip>
          <a:srcRect l="31189" r="22517" b="27100"/>
          <a:stretch>
            <a:fillRect/>
          </a:stretch>
        </p:blipFill>
        <p:spPr>
          <a:xfrm>
            <a:off x="1055176" y="2588647"/>
            <a:ext cx="639972" cy="490560"/>
          </a:xfrm>
          <a:prstGeom prst="rect">
            <a:avLst/>
          </a:prstGeom>
        </p:spPr>
      </p:pic>
      <p:sp>
        <p:nvSpPr>
          <p:cNvPr id="121" name="Freeform 16">
            <a:extLst>
              <a:ext uri="{FF2B5EF4-FFF2-40B4-BE49-F238E27FC236}">
                <a16:creationId xmlns:a16="http://schemas.microsoft.com/office/drawing/2014/main" id="{CF41B539-4DEB-F4F6-4559-7F9F6B18CD8F}"/>
              </a:ext>
            </a:extLst>
          </p:cNvPr>
          <p:cNvSpPr/>
          <p:nvPr/>
        </p:nvSpPr>
        <p:spPr>
          <a:xfrm>
            <a:off x="2435137" y="2537504"/>
            <a:ext cx="1346641" cy="1114499"/>
          </a:xfrm>
          <a:custGeom>
            <a:avLst/>
            <a:gdLst/>
            <a:ahLst/>
            <a:cxnLst/>
            <a:rect l="l" t="t" r="r" b="b"/>
            <a:pathLst>
              <a:path w="812800" h="812800">
                <a:moveTo>
                  <a:pt x="0" y="0"/>
                </a:moveTo>
                <a:lnTo>
                  <a:pt x="812800" y="0"/>
                </a:lnTo>
                <a:lnTo>
                  <a:pt x="812800" y="812800"/>
                </a:lnTo>
                <a:lnTo>
                  <a:pt x="0" y="812800"/>
                </a:lnTo>
                <a:close/>
              </a:path>
            </a:pathLst>
          </a:custGeom>
          <a:solidFill>
            <a:srgbClr val="FFFFFF"/>
          </a:solidFill>
          <a:ln w="38100" cap="sq">
            <a:solidFill>
              <a:schemeClr val="accent6"/>
            </a:solidFill>
            <a:prstDash val="solid"/>
            <a:miter/>
          </a:ln>
        </p:spPr>
        <p:txBody>
          <a:bodyPr/>
          <a:lstStyle/>
          <a:p>
            <a:endParaRPr lang="ja-JP" altLang="en-US"/>
          </a:p>
        </p:txBody>
      </p:sp>
      <p:grpSp>
        <p:nvGrpSpPr>
          <p:cNvPr id="122" name="グループ化 121">
            <a:extLst>
              <a:ext uri="{FF2B5EF4-FFF2-40B4-BE49-F238E27FC236}">
                <a16:creationId xmlns:a16="http://schemas.microsoft.com/office/drawing/2014/main" id="{250AD9A6-7E90-AA80-A991-96D2F4A98484}"/>
              </a:ext>
            </a:extLst>
          </p:cNvPr>
          <p:cNvGrpSpPr/>
          <p:nvPr/>
        </p:nvGrpSpPr>
        <p:grpSpPr>
          <a:xfrm>
            <a:off x="2782678" y="1746976"/>
            <a:ext cx="651558" cy="762056"/>
            <a:chOff x="1000148" y="2295116"/>
            <a:chExt cx="651558" cy="762056"/>
          </a:xfrm>
        </p:grpSpPr>
        <p:grpSp>
          <p:nvGrpSpPr>
            <p:cNvPr id="123" name="グループ化 122">
              <a:extLst>
                <a:ext uri="{FF2B5EF4-FFF2-40B4-BE49-F238E27FC236}">
                  <a16:creationId xmlns:a16="http://schemas.microsoft.com/office/drawing/2014/main" id="{08C5EF2B-BFF1-5433-D999-1BB39E1C4401}"/>
                </a:ext>
              </a:extLst>
            </p:cNvPr>
            <p:cNvGrpSpPr/>
            <p:nvPr/>
          </p:nvGrpSpPr>
          <p:grpSpPr>
            <a:xfrm>
              <a:off x="1000148" y="2295116"/>
              <a:ext cx="651558" cy="762056"/>
              <a:chOff x="973677" y="2169727"/>
              <a:chExt cx="1254442" cy="1467184"/>
            </a:xfrm>
          </p:grpSpPr>
          <p:sp>
            <p:nvSpPr>
              <p:cNvPr id="128" name="Freeform 29">
                <a:extLst>
                  <a:ext uri="{FF2B5EF4-FFF2-40B4-BE49-F238E27FC236}">
                    <a16:creationId xmlns:a16="http://schemas.microsoft.com/office/drawing/2014/main" id="{4340AAA7-E711-F0E2-240A-66D30E24E9C8}"/>
                  </a:ext>
                </a:extLst>
              </p:cNvPr>
              <p:cNvSpPr/>
              <p:nvPr/>
            </p:nvSpPr>
            <p:spPr>
              <a:xfrm rot="5400000">
                <a:off x="867306" y="2276098"/>
                <a:ext cx="1467184" cy="1254442"/>
              </a:xfrm>
              <a:custGeom>
                <a:avLst/>
                <a:gdLst/>
                <a:ahLst/>
                <a:cxnLst/>
                <a:rect l="l" t="t" r="r" b="b"/>
                <a:pathLst>
                  <a:path w="2191791" h="1873981">
                    <a:moveTo>
                      <a:pt x="0" y="0"/>
                    </a:moveTo>
                    <a:lnTo>
                      <a:pt x="2191791" y="0"/>
                    </a:lnTo>
                    <a:lnTo>
                      <a:pt x="2191791" y="1873981"/>
                    </a:lnTo>
                    <a:lnTo>
                      <a:pt x="0" y="18739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ja-JP" altLang="en-US"/>
              </a:p>
            </p:txBody>
          </p:sp>
          <p:sp>
            <p:nvSpPr>
              <p:cNvPr id="129" name="楕円 128">
                <a:extLst>
                  <a:ext uri="{FF2B5EF4-FFF2-40B4-BE49-F238E27FC236}">
                    <a16:creationId xmlns:a16="http://schemas.microsoft.com/office/drawing/2014/main" id="{3158BFDD-7921-0C96-9AF6-B0C807299EC2}"/>
                  </a:ext>
                </a:extLst>
              </p:cNvPr>
              <p:cNvSpPr/>
              <p:nvPr/>
            </p:nvSpPr>
            <p:spPr>
              <a:xfrm>
                <a:off x="1066309" y="2274355"/>
                <a:ext cx="1057767" cy="1057766"/>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24" name="テキスト ボックス 123">
              <a:extLst>
                <a:ext uri="{FF2B5EF4-FFF2-40B4-BE49-F238E27FC236}">
                  <a16:creationId xmlns:a16="http://schemas.microsoft.com/office/drawing/2014/main" id="{EA3C8BD1-C2C8-7090-2E93-2FA42F88BE5C}"/>
                </a:ext>
              </a:extLst>
            </p:cNvPr>
            <p:cNvSpPr txBox="1"/>
            <p:nvPr/>
          </p:nvSpPr>
          <p:spPr>
            <a:xfrm>
              <a:off x="1044259" y="2368994"/>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127" name="テキスト ボックス 126">
              <a:extLst>
                <a:ext uri="{FF2B5EF4-FFF2-40B4-BE49-F238E27FC236}">
                  <a16:creationId xmlns:a16="http://schemas.microsoft.com/office/drawing/2014/main" id="{5FEA5914-4F9B-A0E6-FC76-A5FD5DA6BD02}"/>
                </a:ext>
              </a:extLst>
            </p:cNvPr>
            <p:cNvSpPr txBox="1"/>
            <p:nvPr/>
          </p:nvSpPr>
          <p:spPr>
            <a:xfrm>
              <a:off x="1102390" y="2515600"/>
              <a:ext cx="441146" cy="400110"/>
            </a:xfrm>
            <a:prstGeom prst="rect">
              <a:avLst/>
            </a:prstGeom>
            <a:noFill/>
          </p:spPr>
          <p:txBody>
            <a:bodyPr wrap="square" rtlCol="0">
              <a:spAutoFit/>
            </a:bodyPr>
            <a:lstStyle/>
            <a:p>
              <a:r>
                <a:rPr kumimoji="1" lang="ja-JP" altLang="en-US" sz="2000" b="1"/>
                <a:t>２</a:t>
              </a:r>
            </a:p>
          </p:txBody>
        </p:sp>
      </p:grpSp>
      <p:sp>
        <p:nvSpPr>
          <p:cNvPr id="130" name="テキスト ボックス 129">
            <a:extLst>
              <a:ext uri="{FF2B5EF4-FFF2-40B4-BE49-F238E27FC236}">
                <a16:creationId xmlns:a16="http://schemas.microsoft.com/office/drawing/2014/main" id="{69FC71C0-6663-373A-8067-16C94F021917}"/>
              </a:ext>
            </a:extLst>
          </p:cNvPr>
          <p:cNvSpPr txBox="1"/>
          <p:nvPr/>
        </p:nvSpPr>
        <p:spPr>
          <a:xfrm>
            <a:off x="2133075" y="3172018"/>
            <a:ext cx="1898214" cy="430887"/>
          </a:xfrm>
          <a:prstGeom prst="rect">
            <a:avLst/>
          </a:prstGeom>
          <a:noFill/>
        </p:spPr>
        <p:txBody>
          <a:bodyPr wrap="square" rtlCol="0">
            <a:spAutoFit/>
          </a:bodyPr>
          <a:lstStyle/>
          <a:p>
            <a:pPr algn="ctr"/>
            <a:r>
              <a:rPr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ヘルスコネクトの</a:t>
            </a:r>
            <a:endParaRPr lang="en-US" altLang="ja-JP" sz="1100">
              <a:solidFill>
                <a:schemeClr val="tx1">
                  <a:lumMod val="85000"/>
                  <a:lumOff val="15000"/>
                </a:schemeClr>
              </a:solidFill>
              <a:latin typeface="BIZ UDPゴシック" panose="020B0400000000000000" pitchFamily="50" charset="-128"/>
              <a:ea typeface="BIZ UDPゴシック" panose="020B0400000000000000" pitchFamily="50" charset="-128"/>
            </a:endParaRPr>
          </a:p>
          <a:p>
            <a:pPr algn="ctr"/>
            <a:r>
              <a:rPr kumimoji="1"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インストール</a:t>
            </a:r>
          </a:p>
        </p:txBody>
      </p:sp>
      <p:pic>
        <p:nvPicPr>
          <p:cNvPr id="132" name="図 131" descr="アイコン&#10;&#10;AI 生成コンテンツは誤りを含む可能性があります。">
            <a:extLst>
              <a:ext uri="{FF2B5EF4-FFF2-40B4-BE49-F238E27FC236}">
                <a16:creationId xmlns:a16="http://schemas.microsoft.com/office/drawing/2014/main" id="{F9EE1872-18E8-B381-857E-0DAABC9576B8}"/>
              </a:ext>
            </a:extLst>
          </p:cNvPr>
          <p:cNvPicPr>
            <a:picLocks noChangeAspect="1"/>
          </p:cNvPicPr>
          <p:nvPr/>
        </p:nvPicPr>
        <p:blipFill>
          <a:blip r:embed="rId5" cstate="print">
            <a:extLst>
              <a:ext uri="{28A0092B-C50C-407E-A947-70E740481C1C}">
                <a14:useLocalDpi xmlns:a14="http://schemas.microsoft.com/office/drawing/2010/main" val="0"/>
              </a:ext>
            </a:extLst>
          </a:blip>
          <a:srcRect t="16018" b="16807"/>
          <a:stretch>
            <a:fillRect/>
          </a:stretch>
        </p:blipFill>
        <p:spPr>
          <a:xfrm>
            <a:off x="2826789" y="2660557"/>
            <a:ext cx="572604" cy="384645"/>
          </a:xfrm>
          <a:prstGeom prst="rect">
            <a:avLst/>
          </a:prstGeom>
        </p:spPr>
      </p:pic>
      <p:sp>
        <p:nvSpPr>
          <p:cNvPr id="133" name="Freeform 16">
            <a:extLst>
              <a:ext uri="{FF2B5EF4-FFF2-40B4-BE49-F238E27FC236}">
                <a16:creationId xmlns:a16="http://schemas.microsoft.com/office/drawing/2014/main" id="{533989B2-9655-AB96-3700-5EA3648A0FCE}"/>
              </a:ext>
            </a:extLst>
          </p:cNvPr>
          <p:cNvSpPr/>
          <p:nvPr/>
        </p:nvSpPr>
        <p:spPr>
          <a:xfrm>
            <a:off x="4235967" y="2537504"/>
            <a:ext cx="1810962" cy="1114499"/>
          </a:xfrm>
          <a:custGeom>
            <a:avLst/>
            <a:gdLst/>
            <a:ahLst/>
            <a:cxnLst/>
            <a:rect l="l" t="t" r="r" b="b"/>
            <a:pathLst>
              <a:path w="812800" h="812800">
                <a:moveTo>
                  <a:pt x="0" y="0"/>
                </a:moveTo>
                <a:lnTo>
                  <a:pt x="812800" y="0"/>
                </a:lnTo>
                <a:lnTo>
                  <a:pt x="812800" y="812800"/>
                </a:lnTo>
                <a:lnTo>
                  <a:pt x="0" y="812800"/>
                </a:lnTo>
                <a:close/>
              </a:path>
            </a:pathLst>
          </a:custGeom>
          <a:solidFill>
            <a:srgbClr val="FFFFFF"/>
          </a:solidFill>
          <a:ln w="38100" cap="sq">
            <a:solidFill>
              <a:schemeClr val="accent6"/>
            </a:solidFill>
            <a:prstDash val="solid"/>
            <a:miter/>
          </a:ln>
        </p:spPr>
        <p:txBody>
          <a:bodyPr/>
          <a:lstStyle/>
          <a:p>
            <a:endParaRPr lang="ja-JP" altLang="en-US"/>
          </a:p>
        </p:txBody>
      </p:sp>
      <p:sp>
        <p:nvSpPr>
          <p:cNvPr id="134" name="テキスト ボックス 133">
            <a:extLst>
              <a:ext uri="{FF2B5EF4-FFF2-40B4-BE49-F238E27FC236}">
                <a16:creationId xmlns:a16="http://schemas.microsoft.com/office/drawing/2014/main" id="{8D979498-F6A5-5A51-217A-5135270BBA61}"/>
              </a:ext>
            </a:extLst>
          </p:cNvPr>
          <p:cNvSpPr txBox="1"/>
          <p:nvPr/>
        </p:nvSpPr>
        <p:spPr>
          <a:xfrm>
            <a:off x="4185121" y="3161756"/>
            <a:ext cx="1898214" cy="430887"/>
          </a:xfrm>
          <a:prstGeom prst="rect">
            <a:avLst/>
          </a:prstGeom>
          <a:noFill/>
        </p:spPr>
        <p:txBody>
          <a:bodyPr wrap="square" rtlCol="0">
            <a:spAutoFit/>
          </a:bodyPr>
          <a:lstStyle/>
          <a:p>
            <a:pPr algn="ctr"/>
            <a:r>
              <a:rPr lang="en-US" altLang="ja-JP" sz="1100">
                <a:solidFill>
                  <a:schemeClr val="tx1">
                    <a:lumMod val="85000"/>
                    <a:lumOff val="15000"/>
                  </a:schemeClr>
                </a:solidFill>
                <a:latin typeface="BIZ UDPゴシック" panose="020B0400000000000000" pitchFamily="50" charset="-128"/>
                <a:ea typeface="BIZ UDPゴシック" panose="020B0400000000000000" pitchFamily="50" charset="-128"/>
              </a:rPr>
              <a:t>Google fit</a:t>
            </a:r>
            <a:r>
              <a:rPr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のインストールとヘルスコネクトの同期</a:t>
            </a:r>
          </a:p>
        </p:txBody>
      </p:sp>
      <p:pic>
        <p:nvPicPr>
          <p:cNvPr id="135" name="図 134" descr="アイコン&#10;&#10;AI 生成コンテンツは誤りを含む可能性があります。">
            <a:extLst>
              <a:ext uri="{FF2B5EF4-FFF2-40B4-BE49-F238E27FC236}">
                <a16:creationId xmlns:a16="http://schemas.microsoft.com/office/drawing/2014/main" id="{41F0BBAD-D75F-C9F3-CA11-7A24E50C662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07259" y="2695356"/>
            <a:ext cx="413721" cy="413721"/>
          </a:xfrm>
          <a:prstGeom prst="rect">
            <a:avLst/>
          </a:prstGeom>
        </p:spPr>
      </p:pic>
      <p:pic>
        <p:nvPicPr>
          <p:cNvPr id="136" name="図 135" descr="アイコン&#10;&#10;AI 生成コンテンツは誤りを含む可能性があります。">
            <a:extLst>
              <a:ext uri="{FF2B5EF4-FFF2-40B4-BE49-F238E27FC236}">
                <a16:creationId xmlns:a16="http://schemas.microsoft.com/office/drawing/2014/main" id="{1F2617EC-4528-1F00-A725-3B0C835434C1}"/>
              </a:ext>
            </a:extLst>
          </p:cNvPr>
          <p:cNvPicPr>
            <a:picLocks noChangeAspect="1"/>
          </p:cNvPicPr>
          <p:nvPr/>
        </p:nvPicPr>
        <p:blipFill>
          <a:blip r:embed="rId5" cstate="print">
            <a:extLst>
              <a:ext uri="{28A0092B-C50C-407E-A947-70E740481C1C}">
                <a14:useLocalDpi xmlns:a14="http://schemas.microsoft.com/office/drawing/2010/main" val="0"/>
              </a:ext>
            </a:extLst>
          </a:blip>
          <a:srcRect t="16018" b="16807"/>
          <a:stretch>
            <a:fillRect/>
          </a:stretch>
        </p:blipFill>
        <p:spPr>
          <a:xfrm>
            <a:off x="5237380" y="2730820"/>
            <a:ext cx="478776" cy="321616"/>
          </a:xfrm>
          <a:prstGeom prst="rect">
            <a:avLst/>
          </a:prstGeom>
        </p:spPr>
      </p:pic>
      <p:grpSp>
        <p:nvGrpSpPr>
          <p:cNvPr id="137" name="グループ化 136">
            <a:extLst>
              <a:ext uri="{FF2B5EF4-FFF2-40B4-BE49-F238E27FC236}">
                <a16:creationId xmlns:a16="http://schemas.microsoft.com/office/drawing/2014/main" id="{2977A21A-B853-B20E-ADF6-1AD7A7F3DDFD}"/>
              </a:ext>
            </a:extLst>
          </p:cNvPr>
          <p:cNvGrpSpPr/>
          <p:nvPr/>
        </p:nvGrpSpPr>
        <p:grpSpPr>
          <a:xfrm>
            <a:off x="4933796" y="2802403"/>
            <a:ext cx="310166" cy="172062"/>
            <a:chOff x="5679661" y="2740877"/>
            <a:chExt cx="310166" cy="172062"/>
          </a:xfrm>
        </p:grpSpPr>
        <p:cxnSp>
          <p:nvCxnSpPr>
            <p:cNvPr id="138" name="直線矢印コネクタ 137">
              <a:extLst>
                <a:ext uri="{FF2B5EF4-FFF2-40B4-BE49-F238E27FC236}">
                  <a16:creationId xmlns:a16="http://schemas.microsoft.com/office/drawing/2014/main" id="{303BC3F6-0656-6980-5DB8-AD95D2E96DE5}"/>
                </a:ext>
              </a:extLst>
            </p:cNvPr>
            <p:cNvCxnSpPr>
              <a:cxnSpLocks/>
            </p:cNvCxnSpPr>
            <p:nvPr/>
          </p:nvCxnSpPr>
          <p:spPr>
            <a:xfrm flipH="1">
              <a:off x="5679661" y="2912939"/>
              <a:ext cx="294257" cy="0"/>
            </a:xfrm>
            <a:prstGeom prst="straightConnector1">
              <a:avLst/>
            </a:prstGeom>
            <a:ln w="38100">
              <a:solidFill>
                <a:schemeClr val="bg1">
                  <a:lumMod val="50000"/>
                </a:schemeClr>
              </a:solidFill>
              <a:tailEnd type="triangle"/>
            </a:ln>
          </p:spPr>
          <p:style>
            <a:lnRef idx="2">
              <a:schemeClr val="accent4"/>
            </a:lnRef>
            <a:fillRef idx="0">
              <a:schemeClr val="accent4"/>
            </a:fillRef>
            <a:effectRef idx="1">
              <a:schemeClr val="accent4"/>
            </a:effectRef>
            <a:fontRef idx="minor">
              <a:schemeClr val="tx1"/>
            </a:fontRef>
          </p:style>
        </p:cxnSp>
        <p:cxnSp>
          <p:nvCxnSpPr>
            <p:cNvPr id="139" name="直線矢印コネクタ 138">
              <a:extLst>
                <a:ext uri="{FF2B5EF4-FFF2-40B4-BE49-F238E27FC236}">
                  <a16:creationId xmlns:a16="http://schemas.microsoft.com/office/drawing/2014/main" id="{648C4495-FE80-9952-4B68-84066D453BFF}"/>
                </a:ext>
              </a:extLst>
            </p:cNvPr>
            <p:cNvCxnSpPr>
              <a:cxnSpLocks/>
            </p:cNvCxnSpPr>
            <p:nvPr/>
          </p:nvCxnSpPr>
          <p:spPr>
            <a:xfrm>
              <a:off x="5707826" y="2740877"/>
              <a:ext cx="282001" cy="1"/>
            </a:xfrm>
            <a:prstGeom prst="straightConnector1">
              <a:avLst/>
            </a:prstGeom>
            <a:ln w="38100">
              <a:solidFill>
                <a:schemeClr val="bg1">
                  <a:lumMod val="50000"/>
                </a:schemeClr>
              </a:solidFill>
              <a:tailEnd type="triangle"/>
            </a:ln>
          </p:spPr>
          <p:style>
            <a:lnRef idx="2">
              <a:schemeClr val="accent4"/>
            </a:lnRef>
            <a:fillRef idx="0">
              <a:schemeClr val="accent4"/>
            </a:fillRef>
            <a:effectRef idx="1">
              <a:schemeClr val="accent4"/>
            </a:effectRef>
            <a:fontRef idx="minor">
              <a:schemeClr val="tx1"/>
            </a:fontRef>
          </p:style>
        </p:cxnSp>
      </p:grpSp>
      <p:grpSp>
        <p:nvGrpSpPr>
          <p:cNvPr id="140" name="グループ化 139">
            <a:extLst>
              <a:ext uri="{FF2B5EF4-FFF2-40B4-BE49-F238E27FC236}">
                <a16:creationId xmlns:a16="http://schemas.microsoft.com/office/drawing/2014/main" id="{4DFD0CF4-948E-F2B6-B88B-2A64F1FA6509}"/>
              </a:ext>
            </a:extLst>
          </p:cNvPr>
          <p:cNvGrpSpPr/>
          <p:nvPr/>
        </p:nvGrpSpPr>
        <p:grpSpPr>
          <a:xfrm>
            <a:off x="4756348" y="1737656"/>
            <a:ext cx="651558" cy="762056"/>
            <a:chOff x="1000148" y="2295116"/>
            <a:chExt cx="651558" cy="762056"/>
          </a:xfrm>
        </p:grpSpPr>
        <p:grpSp>
          <p:nvGrpSpPr>
            <p:cNvPr id="141" name="グループ化 140">
              <a:extLst>
                <a:ext uri="{FF2B5EF4-FFF2-40B4-BE49-F238E27FC236}">
                  <a16:creationId xmlns:a16="http://schemas.microsoft.com/office/drawing/2014/main" id="{50EBB9D4-5585-F3C2-F644-EBD60E913F82}"/>
                </a:ext>
              </a:extLst>
            </p:cNvPr>
            <p:cNvGrpSpPr/>
            <p:nvPr/>
          </p:nvGrpSpPr>
          <p:grpSpPr>
            <a:xfrm>
              <a:off x="1000148" y="2295116"/>
              <a:ext cx="651558" cy="762056"/>
              <a:chOff x="973677" y="2169727"/>
              <a:chExt cx="1254442" cy="1467184"/>
            </a:xfrm>
          </p:grpSpPr>
          <p:sp>
            <p:nvSpPr>
              <p:cNvPr id="144" name="Freeform 29">
                <a:extLst>
                  <a:ext uri="{FF2B5EF4-FFF2-40B4-BE49-F238E27FC236}">
                    <a16:creationId xmlns:a16="http://schemas.microsoft.com/office/drawing/2014/main" id="{FFA1EECC-E264-7B89-E800-207ABCEC2874}"/>
                  </a:ext>
                </a:extLst>
              </p:cNvPr>
              <p:cNvSpPr/>
              <p:nvPr/>
            </p:nvSpPr>
            <p:spPr>
              <a:xfrm rot="5400000">
                <a:off x="867306" y="2276098"/>
                <a:ext cx="1467184" cy="1254442"/>
              </a:xfrm>
              <a:custGeom>
                <a:avLst/>
                <a:gdLst/>
                <a:ahLst/>
                <a:cxnLst/>
                <a:rect l="l" t="t" r="r" b="b"/>
                <a:pathLst>
                  <a:path w="2191791" h="1873981">
                    <a:moveTo>
                      <a:pt x="0" y="0"/>
                    </a:moveTo>
                    <a:lnTo>
                      <a:pt x="2191791" y="0"/>
                    </a:lnTo>
                    <a:lnTo>
                      <a:pt x="2191791" y="1873981"/>
                    </a:lnTo>
                    <a:lnTo>
                      <a:pt x="0" y="18739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ja-JP" altLang="en-US"/>
              </a:p>
            </p:txBody>
          </p:sp>
          <p:sp>
            <p:nvSpPr>
              <p:cNvPr id="145" name="楕円 144">
                <a:extLst>
                  <a:ext uri="{FF2B5EF4-FFF2-40B4-BE49-F238E27FC236}">
                    <a16:creationId xmlns:a16="http://schemas.microsoft.com/office/drawing/2014/main" id="{7092502C-583D-37D1-B4CD-8D24438BA2A9}"/>
                  </a:ext>
                </a:extLst>
              </p:cNvPr>
              <p:cNvSpPr/>
              <p:nvPr/>
            </p:nvSpPr>
            <p:spPr>
              <a:xfrm>
                <a:off x="1066309" y="2274355"/>
                <a:ext cx="1057767" cy="1057766"/>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42" name="テキスト ボックス 141">
              <a:extLst>
                <a:ext uri="{FF2B5EF4-FFF2-40B4-BE49-F238E27FC236}">
                  <a16:creationId xmlns:a16="http://schemas.microsoft.com/office/drawing/2014/main" id="{31A3B21D-8AC4-AB9D-939F-8552896E425F}"/>
                </a:ext>
              </a:extLst>
            </p:cNvPr>
            <p:cNvSpPr txBox="1"/>
            <p:nvPr/>
          </p:nvSpPr>
          <p:spPr>
            <a:xfrm>
              <a:off x="1044259" y="2368994"/>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143" name="テキスト ボックス 142">
              <a:extLst>
                <a:ext uri="{FF2B5EF4-FFF2-40B4-BE49-F238E27FC236}">
                  <a16:creationId xmlns:a16="http://schemas.microsoft.com/office/drawing/2014/main" id="{ED82BA91-E8FA-F09D-8DEC-B968E8855E66}"/>
                </a:ext>
              </a:extLst>
            </p:cNvPr>
            <p:cNvSpPr txBox="1"/>
            <p:nvPr/>
          </p:nvSpPr>
          <p:spPr>
            <a:xfrm>
              <a:off x="1102390" y="2515600"/>
              <a:ext cx="441146" cy="400110"/>
            </a:xfrm>
            <a:prstGeom prst="rect">
              <a:avLst/>
            </a:prstGeom>
            <a:noFill/>
          </p:spPr>
          <p:txBody>
            <a:bodyPr wrap="square" rtlCol="0">
              <a:spAutoFit/>
            </a:bodyPr>
            <a:lstStyle/>
            <a:p>
              <a:r>
                <a:rPr kumimoji="1" lang="ja-JP" altLang="en-US" sz="2000" b="1"/>
                <a:t>３</a:t>
              </a:r>
            </a:p>
          </p:txBody>
        </p:sp>
      </p:grpSp>
      <p:sp>
        <p:nvSpPr>
          <p:cNvPr id="146" name="Freeform 16">
            <a:extLst>
              <a:ext uri="{FF2B5EF4-FFF2-40B4-BE49-F238E27FC236}">
                <a16:creationId xmlns:a16="http://schemas.microsoft.com/office/drawing/2014/main" id="{55DB3483-C2A4-18D8-7B2B-5FF293285EDE}"/>
              </a:ext>
            </a:extLst>
          </p:cNvPr>
          <p:cNvSpPr/>
          <p:nvPr/>
        </p:nvSpPr>
        <p:spPr>
          <a:xfrm>
            <a:off x="10087636" y="2537504"/>
            <a:ext cx="1466879" cy="1114499"/>
          </a:xfrm>
          <a:custGeom>
            <a:avLst/>
            <a:gdLst/>
            <a:ahLst/>
            <a:cxnLst/>
            <a:rect l="l" t="t" r="r" b="b"/>
            <a:pathLst>
              <a:path w="812800" h="812800">
                <a:moveTo>
                  <a:pt x="0" y="0"/>
                </a:moveTo>
                <a:lnTo>
                  <a:pt x="812800" y="0"/>
                </a:lnTo>
                <a:lnTo>
                  <a:pt x="812800" y="812800"/>
                </a:lnTo>
                <a:lnTo>
                  <a:pt x="0" y="812800"/>
                </a:lnTo>
                <a:close/>
              </a:path>
            </a:pathLst>
          </a:custGeom>
          <a:solidFill>
            <a:srgbClr val="FFFFFF"/>
          </a:solidFill>
          <a:ln w="38100" cap="sq">
            <a:solidFill>
              <a:schemeClr val="accent6"/>
            </a:solidFill>
            <a:prstDash val="solid"/>
            <a:miter/>
          </a:ln>
        </p:spPr>
        <p:txBody>
          <a:bodyPr/>
          <a:lstStyle/>
          <a:p>
            <a:endParaRPr lang="ja-JP" altLang="en-US"/>
          </a:p>
        </p:txBody>
      </p:sp>
      <p:sp>
        <p:nvSpPr>
          <p:cNvPr id="147" name="テキスト ボックス 146">
            <a:extLst>
              <a:ext uri="{FF2B5EF4-FFF2-40B4-BE49-F238E27FC236}">
                <a16:creationId xmlns:a16="http://schemas.microsoft.com/office/drawing/2014/main" id="{A1D82A67-EBA7-9AEA-2A7D-A52A52656D66}"/>
              </a:ext>
            </a:extLst>
          </p:cNvPr>
          <p:cNvSpPr txBox="1"/>
          <p:nvPr/>
        </p:nvSpPr>
        <p:spPr>
          <a:xfrm>
            <a:off x="9805299" y="2828470"/>
            <a:ext cx="2023698" cy="544573"/>
          </a:xfrm>
          <a:prstGeom prst="rect">
            <a:avLst/>
          </a:prstGeom>
          <a:noFill/>
        </p:spPr>
        <p:txBody>
          <a:bodyPr wrap="square" rtlCol="0">
            <a:spAutoFit/>
          </a:bodyPr>
          <a:lstStyle/>
          <a:p>
            <a:pPr algn="ctr">
              <a:lnSpc>
                <a:spcPts val="1900"/>
              </a:lnSpc>
            </a:pPr>
            <a:r>
              <a:rPr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歩数が連携できてるか</a:t>
            </a:r>
            <a:endParaRPr lang="en-US" altLang="ja-JP" sz="1100">
              <a:solidFill>
                <a:schemeClr val="tx1">
                  <a:lumMod val="85000"/>
                  <a:lumOff val="15000"/>
                </a:schemeClr>
              </a:solidFill>
              <a:latin typeface="BIZ UDPゴシック" panose="020B0400000000000000" pitchFamily="50" charset="-128"/>
              <a:ea typeface="BIZ UDPゴシック" panose="020B0400000000000000" pitchFamily="50" charset="-128"/>
            </a:endParaRPr>
          </a:p>
          <a:p>
            <a:pPr algn="ctr">
              <a:lnSpc>
                <a:spcPts val="1900"/>
              </a:lnSpc>
            </a:pPr>
            <a:r>
              <a:rPr kumimoji="1"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確認する</a:t>
            </a:r>
          </a:p>
        </p:txBody>
      </p:sp>
      <p:grpSp>
        <p:nvGrpSpPr>
          <p:cNvPr id="148" name="グループ化 147">
            <a:extLst>
              <a:ext uri="{FF2B5EF4-FFF2-40B4-BE49-F238E27FC236}">
                <a16:creationId xmlns:a16="http://schemas.microsoft.com/office/drawing/2014/main" id="{8C876B0D-496E-51AD-EBF2-9E216CF00C20}"/>
              </a:ext>
            </a:extLst>
          </p:cNvPr>
          <p:cNvGrpSpPr/>
          <p:nvPr/>
        </p:nvGrpSpPr>
        <p:grpSpPr>
          <a:xfrm>
            <a:off x="10491369" y="1744115"/>
            <a:ext cx="651558" cy="762056"/>
            <a:chOff x="1000148" y="2295116"/>
            <a:chExt cx="651558" cy="762056"/>
          </a:xfrm>
        </p:grpSpPr>
        <p:grpSp>
          <p:nvGrpSpPr>
            <p:cNvPr id="149" name="グループ化 148">
              <a:extLst>
                <a:ext uri="{FF2B5EF4-FFF2-40B4-BE49-F238E27FC236}">
                  <a16:creationId xmlns:a16="http://schemas.microsoft.com/office/drawing/2014/main" id="{D953E972-C9FA-7DBA-19E4-4823E126A3B3}"/>
                </a:ext>
              </a:extLst>
            </p:cNvPr>
            <p:cNvGrpSpPr/>
            <p:nvPr/>
          </p:nvGrpSpPr>
          <p:grpSpPr>
            <a:xfrm>
              <a:off x="1000148" y="2295116"/>
              <a:ext cx="651558" cy="762056"/>
              <a:chOff x="973677" y="2169727"/>
              <a:chExt cx="1254442" cy="1467184"/>
            </a:xfrm>
          </p:grpSpPr>
          <p:sp>
            <p:nvSpPr>
              <p:cNvPr id="152" name="Freeform 29">
                <a:extLst>
                  <a:ext uri="{FF2B5EF4-FFF2-40B4-BE49-F238E27FC236}">
                    <a16:creationId xmlns:a16="http://schemas.microsoft.com/office/drawing/2014/main" id="{DB842813-FEDE-2BBA-ADA3-D7DF68EB2D07}"/>
                  </a:ext>
                </a:extLst>
              </p:cNvPr>
              <p:cNvSpPr/>
              <p:nvPr/>
            </p:nvSpPr>
            <p:spPr>
              <a:xfrm rot="5400000">
                <a:off x="867306" y="2276098"/>
                <a:ext cx="1467184" cy="1254442"/>
              </a:xfrm>
              <a:custGeom>
                <a:avLst/>
                <a:gdLst/>
                <a:ahLst/>
                <a:cxnLst/>
                <a:rect l="l" t="t" r="r" b="b"/>
                <a:pathLst>
                  <a:path w="2191791" h="1873981">
                    <a:moveTo>
                      <a:pt x="0" y="0"/>
                    </a:moveTo>
                    <a:lnTo>
                      <a:pt x="2191791" y="0"/>
                    </a:lnTo>
                    <a:lnTo>
                      <a:pt x="2191791" y="1873981"/>
                    </a:lnTo>
                    <a:lnTo>
                      <a:pt x="0" y="18739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ja-JP" altLang="en-US"/>
              </a:p>
            </p:txBody>
          </p:sp>
          <p:sp>
            <p:nvSpPr>
              <p:cNvPr id="153" name="楕円 152">
                <a:extLst>
                  <a:ext uri="{FF2B5EF4-FFF2-40B4-BE49-F238E27FC236}">
                    <a16:creationId xmlns:a16="http://schemas.microsoft.com/office/drawing/2014/main" id="{DA04F0B7-9A55-C705-925D-0816F0CDD294}"/>
                  </a:ext>
                </a:extLst>
              </p:cNvPr>
              <p:cNvSpPr/>
              <p:nvPr/>
            </p:nvSpPr>
            <p:spPr>
              <a:xfrm>
                <a:off x="1066309" y="2274356"/>
                <a:ext cx="1057765" cy="1057766"/>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50" name="テキスト ボックス 149">
              <a:extLst>
                <a:ext uri="{FF2B5EF4-FFF2-40B4-BE49-F238E27FC236}">
                  <a16:creationId xmlns:a16="http://schemas.microsoft.com/office/drawing/2014/main" id="{37593A46-FA9A-BB50-9F77-81CD6C06DFC3}"/>
                </a:ext>
              </a:extLst>
            </p:cNvPr>
            <p:cNvSpPr txBox="1"/>
            <p:nvPr/>
          </p:nvSpPr>
          <p:spPr>
            <a:xfrm>
              <a:off x="1044259" y="2368994"/>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151" name="テキスト ボックス 150">
              <a:extLst>
                <a:ext uri="{FF2B5EF4-FFF2-40B4-BE49-F238E27FC236}">
                  <a16:creationId xmlns:a16="http://schemas.microsoft.com/office/drawing/2014/main" id="{62995E62-2E1B-A9BC-1C98-D505AFAA3CBA}"/>
                </a:ext>
              </a:extLst>
            </p:cNvPr>
            <p:cNvSpPr txBox="1"/>
            <p:nvPr/>
          </p:nvSpPr>
          <p:spPr>
            <a:xfrm>
              <a:off x="1145862" y="2507493"/>
              <a:ext cx="357790" cy="400110"/>
            </a:xfrm>
            <a:prstGeom prst="rect">
              <a:avLst/>
            </a:prstGeom>
            <a:noFill/>
          </p:spPr>
          <p:txBody>
            <a:bodyPr wrap="none" rtlCol="0">
              <a:spAutoFit/>
            </a:bodyPr>
            <a:lstStyle/>
            <a:p>
              <a:r>
                <a:rPr kumimoji="1" lang="en-US" altLang="ja-JP" sz="2000" b="1"/>
                <a:t>5</a:t>
              </a:r>
              <a:endParaRPr kumimoji="1" lang="ja-JP" altLang="en-US" sz="2000" b="1"/>
            </a:p>
          </p:txBody>
        </p:sp>
      </p:grpSp>
      <p:sp>
        <p:nvSpPr>
          <p:cNvPr id="154" name="Freeform 16">
            <a:extLst>
              <a:ext uri="{FF2B5EF4-FFF2-40B4-BE49-F238E27FC236}">
                <a16:creationId xmlns:a16="http://schemas.microsoft.com/office/drawing/2014/main" id="{CA877E9F-1985-A269-6B52-E5ACC5884B1F}"/>
              </a:ext>
            </a:extLst>
          </p:cNvPr>
          <p:cNvSpPr/>
          <p:nvPr/>
        </p:nvSpPr>
        <p:spPr>
          <a:xfrm>
            <a:off x="6501118" y="2537504"/>
            <a:ext cx="3132328" cy="1114499"/>
          </a:xfrm>
          <a:custGeom>
            <a:avLst/>
            <a:gdLst/>
            <a:ahLst/>
            <a:cxnLst/>
            <a:rect l="l" t="t" r="r" b="b"/>
            <a:pathLst>
              <a:path w="812800" h="812800">
                <a:moveTo>
                  <a:pt x="0" y="0"/>
                </a:moveTo>
                <a:lnTo>
                  <a:pt x="812800" y="0"/>
                </a:lnTo>
                <a:lnTo>
                  <a:pt x="812800" y="812800"/>
                </a:lnTo>
                <a:lnTo>
                  <a:pt x="0" y="812800"/>
                </a:lnTo>
                <a:close/>
              </a:path>
            </a:pathLst>
          </a:custGeom>
          <a:solidFill>
            <a:srgbClr val="FFFFFF"/>
          </a:solidFill>
          <a:ln w="38100" cap="sq">
            <a:solidFill>
              <a:schemeClr val="accent6"/>
            </a:solidFill>
            <a:prstDash val="solid"/>
            <a:miter/>
          </a:ln>
        </p:spPr>
        <p:txBody>
          <a:bodyPr/>
          <a:lstStyle/>
          <a:p>
            <a:endParaRPr lang="ja-JP" altLang="en-US"/>
          </a:p>
        </p:txBody>
      </p:sp>
      <p:sp>
        <p:nvSpPr>
          <p:cNvPr id="155" name="テキスト ボックス 154">
            <a:extLst>
              <a:ext uri="{FF2B5EF4-FFF2-40B4-BE49-F238E27FC236}">
                <a16:creationId xmlns:a16="http://schemas.microsoft.com/office/drawing/2014/main" id="{80014104-1893-0461-7497-ED82563CD2EF}"/>
              </a:ext>
            </a:extLst>
          </p:cNvPr>
          <p:cNvSpPr txBox="1"/>
          <p:nvPr/>
        </p:nvSpPr>
        <p:spPr>
          <a:xfrm>
            <a:off x="6312725" y="3194686"/>
            <a:ext cx="1898214" cy="430887"/>
          </a:xfrm>
          <a:prstGeom prst="rect">
            <a:avLst/>
          </a:prstGeom>
          <a:noFill/>
        </p:spPr>
        <p:txBody>
          <a:bodyPr wrap="square" rtlCol="0">
            <a:spAutoFit/>
          </a:bodyPr>
          <a:lstStyle/>
          <a:p>
            <a:pPr algn="ctr"/>
            <a:r>
              <a:rPr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けんこうマイレージと</a:t>
            </a:r>
            <a:endParaRPr lang="en-US" altLang="ja-JP" sz="1100">
              <a:solidFill>
                <a:schemeClr val="tx1">
                  <a:lumMod val="85000"/>
                  <a:lumOff val="15000"/>
                </a:schemeClr>
              </a:solidFill>
              <a:latin typeface="BIZ UDPゴシック" panose="020B0400000000000000" pitchFamily="50" charset="-128"/>
              <a:ea typeface="BIZ UDPゴシック" panose="020B0400000000000000" pitchFamily="50" charset="-128"/>
            </a:endParaRPr>
          </a:p>
          <a:p>
            <a:pPr algn="ctr"/>
            <a:r>
              <a:rPr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ヘルスコネクトの連携</a:t>
            </a:r>
            <a:endParaRPr kumimoji="1"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endParaRPr>
          </a:p>
        </p:txBody>
      </p:sp>
      <p:pic>
        <p:nvPicPr>
          <p:cNvPr id="156" name="図 155" descr="アイコン&#10;&#10;AI 生成コンテンツは誤りを含む可能性があります。">
            <a:extLst>
              <a:ext uri="{FF2B5EF4-FFF2-40B4-BE49-F238E27FC236}">
                <a16:creationId xmlns:a16="http://schemas.microsoft.com/office/drawing/2014/main" id="{85948F93-DC36-49A4-98FF-11C8EBD26FEF}"/>
              </a:ext>
            </a:extLst>
          </p:cNvPr>
          <p:cNvPicPr>
            <a:picLocks noChangeAspect="1"/>
          </p:cNvPicPr>
          <p:nvPr/>
        </p:nvPicPr>
        <p:blipFill>
          <a:blip r:embed="rId5" cstate="print">
            <a:extLst>
              <a:ext uri="{28A0092B-C50C-407E-A947-70E740481C1C}">
                <a14:useLocalDpi xmlns:a14="http://schemas.microsoft.com/office/drawing/2010/main" val="0"/>
              </a:ext>
            </a:extLst>
          </a:blip>
          <a:srcRect t="16018" b="16807"/>
          <a:stretch>
            <a:fillRect/>
          </a:stretch>
        </p:blipFill>
        <p:spPr>
          <a:xfrm>
            <a:off x="6630990" y="2868882"/>
            <a:ext cx="486670" cy="326919"/>
          </a:xfrm>
          <a:prstGeom prst="rect">
            <a:avLst/>
          </a:prstGeom>
        </p:spPr>
      </p:pic>
      <p:pic>
        <p:nvPicPr>
          <p:cNvPr id="157" name="図 156" descr="アイコン&#10;&#10;自動的に生成された説明">
            <a:extLst>
              <a:ext uri="{FF2B5EF4-FFF2-40B4-BE49-F238E27FC236}">
                <a16:creationId xmlns:a16="http://schemas.microsoft.com/office/drawing/2014/main" id="{E5CE5227-3379-141C-B0BB-6F515946001E}"/>
              </a:ext>
            </a:extLst>
          </p:cNvPr>
          <p:cNvPicPr>
            <a:picLocks noChangeAspect="1"/>
          </p:cNvPicPr>
          <p:nvPr/>
        </p:nvPicPr>
        <p:blipFill>
          <a:blip r:embed="rId4" cstate="print">
            <a:extLst>
              <a:ext uri="{28A0092B-C50C-407E-A947-70E740481C1C}">
                <a14:useLocalDpi xmlns:a14="http://schemas.microsoft.com/office/drawing/2010/main" val="0"/>
              </a:ext>
            </a:extLst>
          </a:blip>
          <a:srcRect l="31189" r="22517" b="27100"/>
          <a:stretch>
            <a:fillRect/>
          </a:stretch>
        </p:blipFill>
        <p:spPr>
          <a:xfrm>
            <a:off x="7440579" y="2855867"/>
            <a:ext cx="494517" cy="379064"/>
          </a:xfrm>
          <a:prstGeom prst="rect">
            <a:avLst/>
          </a:prstGeom>
        </p:spPr>
      </p:pic>
      <p:grpSp>
        <p:nvGrpSpPr>
          <p:cNvPr id="158" name="グループ化 157">
            <a:extLst>
              <a:ext uri="{FF2B5EF4-FFF2-40B4-BE49-F238E27FC236}">
                <a16:creationId xmlns:a16="http://schemas.microsoft.com/office/drawing/2014/main" id="{92744931-7DF1-D137-DBD1-54F2467CC50B}"/>
              </a:ext>
            </a:extLst>
          </p:cNvPr>
          <p:cNvGrpSpPr/>
          <p:nvPr/>
        </p:nvGrpSpPr>
        <p:grpSpPr>
          <a:xfrm>
            <a:off x="7741503" y="1733091"/>
            <a:ext cx="651558" cy="762056"/>
            <a:chOff x="997184" y="2326360"/>
            <a:chExt cx="651558" cy="762056"/>
          </a:xfrm>
        </p:grpSpPr>
        <p:grpSp>
          <p:nvGrpSpPr>
            <p:cNvPr id="159" name="グループ化 158">
              <a:extLst>
                <a:ext uri="{FF2B5EF4-FFF2-40B4-BE49-F238E27FC236}">
                  <a16:creationId xmlns:a16="http://schemas.microsoft.com/office/drawing/2014/main" id="{6D00E533-4074-0959-ECB8-937114A418A9}"/>
                </a:ext>
              </a:extLst>
            </p:cNvPr>
            <p:cNvGrpSpPr/>
            <p:nvPr/>
          </p:nvGrpSpPr>
          <p:grpSpPr>
            <a:xfrm>
              <a:off x="997184" y="2326360"/>
              <a:ext cx="651558" cy="762056"/>
              <a:chOff x="967970" y="2229881"/>
              <a:chExt cx="1254442" cy="1467184"/>
            </a:xfrm>
          </p:grpSpPr>
          <p:sp>
            <p:nvSpPr>
              <p:cNvPr id="162" name="Freeform 29">
                <a:extLst>
                  <a:ext uri="{FF2B5EF4-FFF2-40B4-BE49-F238E27FC236}">
                    <a16:creationId xmlns:a16="http://schemas.microsoft.com/office/drawing/2014/main" id="{4DD88684-BB36-71F4-D30C-EE0DE4DA48B8}"/>
                  </a:ext>
                </a:extLst>
              </p:cNvPr>
              <p:cNvSpPr/>
              <p:nvPr/>
            </p:nvSpPr>
            <p:spPr>
              <a:xfrm rot="5400000">
                <a:off x="861599" y="2336252"/>
                <a:ext cx="1467184" cy="1254442"/>
              </a:xfrm>
              <a:custGeom>
                <a:avLst/>
                <a:gdLst/>
                <a:ahLst/>
                <a:cxnLst/>
                <a:rect l="l" t="t" r="r" b="b"/>
                <a:pathLst>
                  <a:path w="2191791" h="1873981">
                    <a:moveTo>
                      <a:pt x="0" y="0"/>
                    </a:moveTo>
                    <a:lnTo>
                      <a:pt x="2191791" y="0"/>
                    </a:lnTo>
                    <a:lnTo>
                      <a:pt x="2191791" y="1873981"/>
                    </a:lnTo>
                    <a:lnTo>
                      <a:pt x="0" y="18739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ja-JP" altLang="en-US"/>
              </a:p>
            </p:txBody>
          </p:sp>
          <p:sp>
            <p:nvSpPr>
              <p:cNvPr id="163" name="楕円 162">
                <a:extLst>
                  <a:ext uri="{FF2B5EF4-FFF2-40B4-BE49-F238E27FC236}">
                    <a16:creationId xmlns:a16="http://schemas.microsoft.com/office/drawing/2014/main" id="{400F6AD6-AD94-34BE-234F-DCE052D8F8EA}"/>
                  </a:ext>
                </a:extLst>
              </p:cNvPr>
              <p:cNvSpPr/>
              <p:nvPr/>
            </p:nvSpPr>
            <p:spPr>
              <a:xfrm>
                <a:off x="1066308" y="2331161"/>
                <a:ext cx="1057765" cy="1057766"/>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60" name="テキスト ボックス 159">
              <a:extLst>
                <a:ext uri="{FF2B5EF4-FFF2-40B4-BE49-F238E27FC236}">
                  <a16:creationId xmlns:a16="http://schemas.microsoft.com/office/drawing/2014/main" id="{1EBE76B4-F553-15E8-7977-995D54394CA7}"/>
                </a:ext>
              </a:extLst>
            </p:cNvPr>
            <p:cNvSpPr txBox="1"/>
            <p:nvPr/>
          </p:nvSpPr>
          <p:spPr>
            <a:xfrm>
              <a:off x="1052117" y="2398599"/>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161" name="テキスト ボックス 160">
              <a:extLst>
                <a:ext uri="{FF2B5EF4-FFF2-40B4-BE49-F238E27FC236}">
                  <a16:creationId xmlns:a16="http://schemas.microsoft.com/office/drawing/2014/main" id="{02DDDFF1-20D6-B063-D8FF-19B0B9094907}"/>
                </a:ext>
              </a:extLst>
            </p:cNvPr>
            <p:cNvSpPr txBox="1"/>
            <p:nvPr/>
          </p:nvSpPr>
          <p:spPr>
            <a:xfrm>
              <a:off x="1084842" y="2560829"/>
              <a:ext cx="441146" cy="400110"/>
            </a:xfrm>
            <a:prstGeom prst="rect">
              <a:avLst/>
            </a:prstGeom>
            <a:noFill/>
          </p:spPr>
          <p:txBody>
            <a:bodyPr wrap="none" rtlCol="0">
              <a:spAutoFit/>
            </a:bodyPr>
            <a:lstStyle/>
            <a:p>
              <a:r>
                <a:rPr kumimoji="1" lang="ja-JP" altLang="en-US" sz="2000" b="1"/>
                <a:t>４</a:t>
              </a:r>
            </a:p>
          </p:txBody>
        </p:sp>
      </p:grpSp>
      <p:grpSp>
        <p:nvGrpSpPr>
          <p:cNvPr id="164" name="グループ化 163">
            <a:extLst>
              <a:ext uri="{FF2B5EF4-FFF2-40B4-BE49-F238E27FC236}">
                <a16:creationId xmlns:a16="http://schemas.microsoft.com/office/drawing/2014/main" id="{239629A3-80FD-C1C5-6ED1-5AA4B703805A}"/>
              </a:ext>
            </a:extLst>
          </p:cNvPr>
          <p:cNvGrpSpPr/>
          <p:nvPr/>
        </p:nvGrpSpPr>
        <p:grpSpPr>
          <a:xfrm>
            <a:off x="7103506" y="2964708"/>
            <a:ext cx="310166" cy="172062"/>
            <a:chOff x="5679661" y="2740877"/>
            <a:chExt cx="310166" cy="172062"/>
          </a:xfrm>
        </p:grpSpPr>
        <p:cxnSp>
          <p:nvCxnSpPr>
            <p:cNvPr id="165" name="直線矢印コネクタ 164">
              <a:extLst>
                <a:ext uri="{FF2B5EF4-FFF2-40B4-BE49-F238E27FC236}">
                  <a16:creationId xmlns:a16="http://schemas.microsoft.com/office/drawing/2014/main" id="{44069B79-C93C-4DDC-0F08-9E656F47F146}"/>
                </a:ext>
              </a:extLst>
            </p:cNvPr>
            <p:cNvCxnSpPr>
              <a:cxnSpLocks/>
            </p:cNvCxnSpPr>
            <p:nvPr/>
          </p:nvCxnSpPr>
          <p:spPr>
            <a:xfrm flipH="1">
              <a:off x="5679661" y="2912939"/>
              <a:ext cx="294257" cy="0"/>
            </a:xfrm>
            <a:prstGeom prst="straightConnector1">
              <a:avLst/>
            </a:prstGeom>
            <a:ln w="38100">
              <a:solidFill>
                <a:schemeClr val="bg1">
                  <a:lumMod val="50000"/>
                </a:schemeClr>
              </a:solidFill>
              <a:tailEnd type="triangle"/>
            </a:ln>
          </p:spPr>
          <p:style>
            <a:lnRef idx="2">
              <a:schemeClr val="accent4"/>
            </a:lnRef>
            <a:fillRef idx="0">
              <a:schemeClr val="accent4"/>
            </a:fillRef>
            <a:effectRef idx="1">
              <a:schemeClr val="accent4"/>
            </a:effectRef>
            <a:fontRef idx="minor">
              <a:schemeClr val="tx1"/>
            </a:fontRef>
          </p:style>
        </p:cxnSp>
        <p:cxnSp>
          <p:nvCxnSpPr>
            <p:cNvPr id="167" name="直線矢印コネクタ 166">
              <a:extLst>
                <a:ext uri="{FF2B5EF4-FFF2-40B4-BE49-F238E27FC236}">
                  <a16:creationId xmlns:a16="http://schemas.microsoft.com/office/drawing/2014/main" id="{616A2D72-5319-9C5F-C2DB-485AAF094F3A}"/>
                </a:ext>
              </a:extLst>
            </p:cNvPr>
            <p:cNvCxnSpPr>
              <a:cxnSpLocks/>
            </p:cNvCxnSpPr>
            <p:nvPr/>
          </p:nvCxnSpPr>
          <p:spPr>
            <a:xfrm>
              <a:off x="5707826" y="2740877"/>
              <a:ext cx="282001" cy="1"/>
            </a:xfrm>
            <a:prstGeom prst="straightConnector1">
              <a:avLst/>
            </a:prstGeom>
            <a:ln w="38100">
              <a:solidFill>
                <a:schemeClr val="bg1">
                  <a:lumMod val="50000"/>
                </a:schemeClr>
              </a:solidFill>
              <a:tailEnd type="triangle"/>
            </a:ln>
          </p:spPr>
          <p:style>
            <a:lnRef idx="2">
              <a:schemeClr val="accent4"/>
            </a:lnRef>
            <a:fillRef idx="0">
              <a:schemeClr val="accent4"/>
            </a:fillRef>
            <a:effectRef idx="1">
              <a:schemeClr val="accent4"/>
            </a:effectRef>
            <a:fontRef idx="minor">
              <a:schemeClr val="tx1"/>
            </a:fontRef>
          </p:style>
        </p:cxnSp>
      </p:grpSp>
      <p:sp>
        <p:nvSpPr>
          <p:cNvPr id="168" name="テキスト ボックス 167">
            <a:extLst>
              <a:ext uri="{FF2B5EF4-FFF2-40B4-BE49-F238E27FC236}">
                <a16:creationId xmlns:a16="http://schemas.microsoft.com/office/drawing/2014/main" id="{E211C48B-40A4-0DB7-133A-8DD2C3975E8A}"/>
              </a:ext>
            </a:extLst>
          </p:cNvPr>
          <p:cNvSpPr txBox="1"/>
          <p:nvPr/>
        </p:nvSpPr>
        <p:spPr>
          <a:xfrm>
            <a:off x="7881757" y="3197746"/>
            <a:ext cx="1898214" cy="430887"/>
          </a:xfrm>
          <a:prstGeom prst="rect">
            <a:avLst/>
          </a:prstGeom>
          <a:noFill/>
        </p:spPr>
        <p:txBody>
          <a:bodyPr wrap="square" rtlCol="0">
            <a:spAutoFit/>
          </a:bodyPr>
          <a:lstStyle/>
          <a:p>
            <a:pPr algn="ctr"/>
            <a:r>
              <a:rPr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けんこうマイレージと</a:t>
            </a:r>
            <a:endParaRPr lang="en-US" altLang="ja-JP" sz="1100">
              <a:solidFill>
                <a:schemeClr val="tx1">
                  <a:lumMod val="85000"/>
                  <a:lumOff val="15000"/>
                </a:schemeClr>
              </a:solidFill>
              <a:latin typeface="BIZ UDPゴシック" panose="020B0400000000000000" pitchFamily="50" charset="-128"/>
              <a:ea typeface="BIZ UDPゴシック" panose="020B0400000000000000" pitchFamily="50" charset="-128"/>
            </a:endParaRPr>
          </a:p>
          <a:p>
            <a:pPr algn="ctr"/>
            <a:r>
              <a:rPr lang="en-US" altLang="ja-JP" sz="1100">
                <a:solidFill>
                  <a:schemeClr val="tx1">
                    <a:lumMod val="85000"/>
                    <a:lumOff val="15000"/>
                  </a:schemeClr>
                </a:solidFill>
                <a:latin typeface="BIZ UDPゴシック" panose="020B0400000000000000" pitchFamily="50" charset="-128"/>
                <a:ea typeface="BIZ UDPゴシック" panose="020B0400000000000000" pitchFamily="50" charset="-128"/>
              </a:rPr>
              <a:t>Fitbit</a:t>
            </a:r>
            <a:r>
              <a:rPr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の連携</a:t>
            </a:r>
            <a:endParaRPr kumimoji="1"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endParaRPr>
          </a:p>
        </p:txBody>
      </p:sp>
      <p:pic>
        <p:nvPicPr>
          <p:cNvPr id="169" name="図 168" descr="アイコン&#10;&#10;自動的に生成された説明">
            <a:extLst>
              <a:ext uri="{FF2B5EF4-FFF2-40B4-BE49-F238E27FC236}">
                <a16:creationId xmlns:a16="http://schemas.microsoft.com/office/drawing/2014/main" id="{90983938-79C0-E3BD-AB39-2F532010B46B}"/>
              </a:ext>
            </a:extLst>
          </p:cNvPr>
          <p:cNvPicPr>
            <a:picLocks noChangeAspect="1"/>
          </p:cNvPicPr>
          <p:nvPr/>
        </p:nvPicPr>
        <p:blipFill>
          <a:blip r:embed="rId4" cstate="print">
            <a:extLst>
              <a:ext uri="{28A0092B-C50C-407E-A947-70E740481C1C}">
                <a14:useLocalDpi xmlns:a14="http://schemas.microsoft.com/office/drawing/2010/main" val="0"/>
              </a:ext>
            </a:extLst>
          </a:blip>
          <a:srcRect l="31189" r="22517" b="27100"/>
          <a:stretch>
            <a:fillRect/>
          </a:stretch>
        </p:blipFill>
        <p:spPr>
          <a:xfrm>
            <a:off x="9013275" y="2852707"/>
            <a:ext cx="502248" cy="384990"/>
          </a:xfrm>
          <a:prstGeom prst="rect">
            <a:avLst/>
          </a:prstGeom>
        </p:spPr>
      </p:pic>
      <p:pic>
        <p:nvPicPr>
          <p:cNvPr id="170" name="図 169" descr="アイコン&#10;&#10;AI 生成コンテンツは誤りを含む可能性があります。">
            <a:extLst>
              <a:ext uri="{FF2B5EF4-FFF2-40B4-BE49-F238E27FC236}">
                <a16:creationId xmlns:a16="http://schemas.microsoft.com/office/drawing/2014/main" id="{69CB5C95-8467-AA68-FE15-E0A29A25FF8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37740" y="2884040"/>
            <a:ext cx="324713" cy="324713"/>
          </a:xfrm>
          <a:prstGeom prst="rect">
            <a:avLst/>
          </a:prstGeom>
        </p:spPr>
      </p:pic>
      <p:grpSp>
        <p:nvGrpSpPr>
          <p:cNvPr id="173" name="グループ化 172">
            <a:extLst>
              <a:ext uri="{FF2B5EF4-FFF2-40B4-BE49-F238E27FC236}">
                <a16:creationId xmlns:a16="http://schemas.microsoft.com/office/drawing/2014/main" id="{255B1915-4C15-7166-C384-93CFF41E13B5}"/>
              </a:ext>
            </a:extLst>
          </p:cNvPr>
          <p:cNvGrpSpPr/>
          <p:nvPr/>
        </p:nvGrpSpPr>
        <p:grpSpPr>
          <a:xfrm>
            <a:off x="8661699" y="2950944"/>
            <a:ext cx="310166" cy="172062"/>
            <a:chOff x="5679661" y="2740877"/>
            <a:chExt cx="310166" cy="172062"/>
          </a:xfrm>
        </p:grpSpPr>
        <p:cxnSp>
          <p:nvCxnSpPr>
            <p:cNvPr id="174" name="直線矢印コネクタ 173">
              <a:extLst>
                <a:ext uri="{FF2B5EF4-FFF2-40B4-BE49-F238E27FC236}">
                  <a16:creationId xmlns:a16="http://schemas.microsoft.com/office/drawing/2014/main" id="{50CA3E1A-F398-22B9-F298-B487B92D33B4}"/>
                </a:ext>
              </a:extLst>
            </p:cNvPr>
            <p:cNvCxnSpPr>
              <a:cxnSpLocks/>
            </p:cNvCxnSpPr>
            <p:nvPr/>
          </p:nvCxnSpPr>
          <p:spPr>
            <a:xfrm flipH="1">
              <a:off x="5679661" y="2912939"/>
              <a:ext cx="294257" cy="0"/>
            </a:xfrm>
            <a:prstGeom prst="straightConnector1">
              <a:avLst/>
            </a:prstGeom>
            <a:ln w="38100">
              <a:solidFill>
                <a:schemeClr val="bg1">
                  <a:lumMod val="50000"/>
                </a:schemeClr>
              </a:solidFill>
              <a:tailEnd type="triangle"/>
            </a:ln>
          </p:spPr>
          <p:style>
            <a:lnRef idx="2">
              <a:schemeClr val="accent4"/>
            </a:lnRef>
            <a:fillRef idx="0">
              <a:schemeClr val="accent4"/>
            </a:fillRef>
            <a:effectRef idx="1">
              <a:schemeClr val="accent4"/>
            </a:effectRef>
            <a:fontRef idx="minor">
              <a:schemeClr val="tx1"/>
            </a:fontRef>
          </p:style>
        </p:cxnSp>
        <p:cxnSp>
          <p:nvCxnSpPr>
            <p:cNvPr id="175" name="直線矢印コネクタ 174">
              <a:extLst>
                <a:ext uri="{FF2B5EF4-FFF2-40B4-BE49-F238E27FC236}">
                  <a16:creationId xmlns:a16="http://schemas.microsoft.com/office/drawing/2014/main" id="{CBB2E73C-1AF2-4EA2-84FD-6CAA46844C0F}"/>
                </a:ext>
              </a:extLst>
            </p:cNvPr>
            <p:cNvCxnSpPr>
              <a:cxnSpLocks/>
            </p:cNvCxnSpPr>
            <p:nvPr/>
          </p:nvCxnSpPr>
          <p:spPr>
            <a:xfrm>
              <a:off x="5707826" y="2740877"/>
              <a:ext cx="282001" cy="1"/>
            </a:xfrm>
            <a:prstGeom prst="straightConnector1">
              <a:avLst/>
            </a:prstGeom>
            <a:ln w="38100">
              <a:solidFill>
                <a:schemeClr val="bg1">
                  <a:lumMod val="50000"/>
                </a:schemeClr>
              </a:solidFill>
              <a:tailEnd type="triangle"/>
            </a:ln>
          </p:spPr>
          <p:style>
            <a:lnRef idx="2">
              <a:schemeClr val="accent4"/>
            </a:lnRef>
            <a:fillRef idx="0">
              <a:schemeClr val="accent4"/>
            </a:fillRef>
            <a:effectRef idx="1">
              <a:schemeClr val="accent4"/>
            </a:effectRef>
            <a:fontRef idx="minor">
              <a:schemeClr val="tx1"/>
            </a:fontRef>
          </p:style>
        </p:cxnSp>
      </p:grpSp>
      <p:sp>
        <p:nvSpPr>
          <p:cNvPr id="176" name="テキスト ボックス 175">
            <a:extLst>
              <a:ext uri="{FF2B5EF4-FFF2-40B4-BE49-F238E27FC236}">
                <a16:creationId xmlns:a16="http://schemas.microsoft.com/office/drawing/2014/main" id="{FB277D0F-8856-1FBB-B37F-D143230BA4FD}"/>
              </a:ext>
            </a:extLst>
          </p:cNvPr>
          <p:cNvSpPr txBox="1"/>
          <p:nvPr/>
        </p:nvSpPr>
        <p:spPr>
          <a:xfrm>
            <a:off x="7112621" y="2550655"/>
            <a:ext cx="1898214" cy="276999"/>
          </a:xfrm>
          <a:prstGeom prst="rect">
            <a:avLst/>
          </a:prstGeom>
          <a:noFill/>
        </p:spPr>
        <p:txBody>
          <a:bodyPr wrap="square" rtlCol="0">
            <a:spAutoFit/>
          </a:bodyPr>
          <a:lstStyle/>
          <a:p>
            <a:pPr algn="ctr"/>
            <a:r>
              <a:rPr lang="ja-JP" altLang="en-US" sz="1200" b="1">
                <a:solidFill>
                  <a:schemeClr val="tx1">
                    <a:lumMod val="85000"/>
                    <a:lumOff val="15000"/>
                  </a:schemeClr>
                </a:solidFill>
                <a:latin typeface="BIZ UDPゴシック" panose="020B0400000000000000" pitchFamily="50" charset="-128"/>
                <a:ea typeface="BIZ UDPゴシック" panose="020B0400000000000000" pitchFamily="50" charset="-128"/>
              </a:rPr>
              <a:t>データ連携</a:t>
            </a:r>
            <a:endParaRPr kumimoji="1" lang="ja-JP" altLang="en-US" sz="1200" b="1">
              <a:solidFill>
                <a:schemeClr val="tx1">
                  <a:lumMod val="85000"/>
                  <a:lumOff val="15000"/>
                </a:schemeClr>
              </a:solidFill>
              <a:latin typeface="BIZ UDPゴシック" panose="020B0400000000000000" pitchFamily="50" charset="-128"/>
              <a:ea typeface="BIZ UDPゴシック" panose="020B0400000000000000" pitchFamily="50" charset="-128"/>
            </a:endParaRPr>
          </a:p>
        </p:txBody>
      </p:sp>
      <p:cxnSp>
        <p:nvCxnSpPr>
          <p:cNvPr id="177" name="直線コネクタ 176">
            <a:extLst>
              <a:ext uri="{FF2B5EF4-FFF2-40B4-BE49-F238E27FC236}">
                <a16:creationId xmlns:a16="http://schemas.microsoft.com/office/drawing/2014/main" id="{51EA5A21-063B-66EF-C666-27B79709F398}"/>
              </a:ext>
            </a:extLst>
          </p:cNvPr>
          <p:cNvCxnSpPr>
            <a:cxnSpLocks/>
          </p:cNvCxnSpPr>
          <p:nvPr/>
        </p:nvCxnSpPr>
        <p:spPr>
          <a:xfrm>
            <a:off x="8067282" y="2852707"/>
            <a:ext cx="0" cy="704498"/>
          </a:xfrm>
          <a:prstGeom prst="line">
            <a:avLst/>
          </a:prstGeom>
          <a:ln w="28575"/>
        </p:spPr>
        <p:style>
          <a:lnRef idx="1">
            <a:schemeClr val="accent6"/>
          </a:lnRef>
          <a:fillRef idx="0">
            <a:schemeClr val="accent6"/>
          </a:fillRef>
          <a:effectRef idx="0">
            <a:schemeClr val="accent6"/>
          </a:effectRef>
          <a:fontRef idx="minor">
            <a:schemeClr val="tx1"/>
          </a:fontRef>
        </p:style>
      </p:cxnSp>
      <p:sp>
        <p:nvSpPr>
          <p:cNvPr id="178" name="テキスト ボックス 177">
            <a:extLst>
              <a:ext uri="{FF2B5EF4-FFF2-40B4-BE49-F238E27FC236}">
                <a16:creationId xmlns:a16="http://schemas.microsoft.com/office/drawing/2014/main" id="{8E14F351-B852-66FD-C47A-98DED232C78B}"/>
              </a:ext>
            </a:extLst>
          </p:cNvPr>
          <p:cNvSpPr txBox="1"/>
          <p:nvPr/>
        </p:nvSpPr>
        <p:spPr>
          <a:xfrm>
            <a:off x="357182" y="3003235"/>
            <a:ext cx="1898214" cy="600164"/>
          </a:xfrm>
          <a:prstGeom prst="rect">
            <a:avLst/>
          </a:prstGeom>
          <a:noFill/>
        </p:spPr>
        <p:txBody>
          <a:bodyPr wrap="square" rtlCol="0">
            <a:spAutoFit/>
          </a:bodyPr>
          <a:lstStyle/>
          <a:p>
            <a:pPr algn="ctr"/>
            <a:r>
              <a:rPr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けんこう</a:t>
            </a:r>
            <a:endParaRPr lang="en-US" altLang="ja-JP" sz="1100">
              <a:solidFill>
                <a:schemeClr val="tx1">
                  <a:lumMod val="85000"/>
                  <a:lumOff val="15000"/>
                </a:schemeClr>
              </a:solidFill>
              <a:latin typeface="BIZ UDPゴシック" panose="020B0400000000000000" pitchFamily="50" charset="-128"/>
              <a:ea typeface="BIZ UDPゴシック" panose="020B0400000000000000" pitchFamily="50" charset="-128"/>
            </a:endParaRPr>
          </a:p>
          <a:p>
            <a:pPr algn="ctr"/>
            <a:r>
              <a:rPr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マイレージアプリの</a:t>
            </a:r>
            <a:endParaRPr lang="en-US" altLang="ja-JP" sz="1100">
              <a:solidFill>
                <a:schemeClr val="tx1">
                  <a:lumMod val="85000"/>
                  <a:lumOff val="15000"/>
                </a:schemeClr>
              </a:solidFill>
              <a:latin typeface="BIZ UDPゴシック" panose="020B0400000000000000" pitchFamily="50" charset="-128"/>
              <a:ea typeface="BIZ UDPゴシック" panose="020B0400000000000000" pitchFamily="50" charset="-128"/>
            </a:endParaRPr>
          </a:p>
          <a:p>
            <a:pPr algn="ctr"/>
            <a:r>
              <a:rPr kumimoji="1" lang="ja-JP" altLang="en-US" sz="1100">
                <a:solidFill>
                  <a:schemeClr val="tx1">
                    <a:lumMod val="85000"/>
                    <a:lumOff val="15000"/>
                  </a:schemeClr>
                </a:solidFill>
                <a:latin typeface="BIZ UDPゴシック" panose="020B0400000000000000" pitchFamily="50" charset="-128"/>
                <a:ea typeface="BIZ UDPゴシック" panose="020B0400000000000000" pitchFamily="50" charset="-128"/>
              </a:rPr>
              <a:t>インストール</a:t>
            </a:r>
          </a:p>
        </p:txBody>
      </p:sp>
      <p:sp>
        <p:nvSpPr>
          <p:cNvPr id="3" name="テキスト ボックス 46">
            <a:extLst>
              <a:ext uri="{FF2B5EF4-FFF2-40B4-BE49-F238E27FC236}">
                <a16:creationId xmlns:a16="http://schemas.microsoft.com/office/drawing/2014/main" id="{5803356C-6D8B-70B0-267B-834B8F3091F8}"/>
              </a:ext>
            </a:extLst>
          </p:cNvPr>
          <p:cNvSpPr txBox="1"/>
          <p:nvPr/>
        </p:nvSpPr>
        <p:spPr>
          <a:xfrm>
            <a:off x="521241" y="4075159"/>
            <a:ext cx="5194915" cy="369332"/>
          </a:xfrm>
          <a:prstGeom prst="rect">
            <a:avLst/>
          </a:prstGeom>
          <a:noFill/>
        </p:spPr>
        <p:txBody>
          <a:bodyPr wrap="square" lIns="91440" tIns="45720" rIns="91440" bIns="45720" rtlCol="0" anchor="t">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ja-JP" altLang="en-US" dirty="0">
                <a:solidFill>
                  <a:schemeClr val="tx1">
                    <a:lumMod val="85000"/>
                    <a:lumOff val="15000"/>
                  </a:schemeClr>
                </a:solidFill>
                <a:latin typeface="Meiryo UI" panose="020B0604030504040204" pitchFamily="50" charset="-128"/>
                <a:ea typeface="Meiryo UI" panose="020B0604030504040204" pitchFamily="50" charset="-128"/>
              </a:rPr>
              <a:t>・けんこうマイレージアプリのインストール  ・・・ </a:t>
            </a:r>
            <a:r>
              <a:rPr lang="en-US" altLang="ja-JP" dirty="0">
                <a:solidFill>
                  <a:schemeClr val="tx1">
                    <a:lumMod val="85000"/>
                    <a:lumOff val="15000"/>
                  </a:schemeClr>
                </a:solidFill>
                <a:latin typeface="Meiryo UI" panose="020B0604030504040204" pitchFamily="50" charset="-128"/>
                <a:ea typeface="Meiryo UI" panose="020B0604030504040204" pitchFamily="50" charset="-128"/>
              </a:rPr>
              <a:t>3</a:t>
            </a:r>
            <a:r>
              <a:rPr lang="ja-JP" altLang="en-US" dirty="0">
                <a:solidFill>
                  <a:schemeClr val="tx1">
                    <a:lumMod val="85000"/>
                    <a:lumOff val="15000"/>
                  </a:schemeClr>
                </a:solidFill>
                <a:latin typeface="Meiryo UI" panose="020B0604030504040204" pitchFamily="50" charset="-128"/>
                <a:ea typeface="Meiryo UI" panose="020B0604030504040204" pitchFamily="50" charset="-128"/>
              </a:rPr>
              <a:t>P</a:t>
            </a:r>
            <a:endParaRPr lang="en-US" altLang="ja-JP" dirty="0">
              <a:solidFill>
                <a:schemeClr val="tx1">
                  <a:lumMod val="85000"/>
                  <a:lumOff val="15000"/>
                </a:schemeClr>
              </a:solidFill>
              <a:latin typeface="Meiryo UI" panose="020B0604030504040204" pitchFamily="50" charset="-128"/>
              <a:ea typeface="Meiryo UI" panose="020B0604030504040204" pitchFamily="50" charset="-128"/>
            </a:endParaRPr>
          </a:p>
        </p:txBody>
      </p:sp>
      <p:sp>
        <p:nvSpPr>
          <p:cNvPr id="4" name="テキスト ボックス 46">
            <a:extLst>
              <a:ext uri="{FF2B5EF4-FFF2-40B4-BE49-F238E27FC236}">
                <a16:creationId xmlns:a16="http://schemas.microsoft.com/office/drawing/2014/main" id="{CF1DB239-EA11-BF55-892D-1AE80BA1E0BE}"/>
              </a:ext>
            </a:extLst>
          </p:cNvPr>
          <p:cNvSpPr txBox="1"/>
          <p:nvPr/>
        </p:nvSpPr>
        <p:spPr>
          <a:xfrm>
            <a:off x="5134228" y="4075159"/>
            <a:ext cx="6746092" cy="369332"/>
          </a:xfrm>
          <a:prstGeom prst="rect">
            <a:avLst/>
          </a:prstGeom>
          <a:noFill/>
        </p:spPr>
        <p:txBody>
          <a:bodyPr wrap="square" lIns="91440" tIns="45720" rIns="91440" bIns="45720" rtlCol="0" anchor="t">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ja-JP" altLang="en-US" dirty="0">
                <a:solidFill>
                  <a:schemeClr val="tx1">
                    <a:lumMod val="85000"/>
                    <a:lumOff val="15000"/>
                  </a:schemeClr>
                </a:solidFill>
                <a:latin typeface="+mj-lt"/>
                <a:ea typeface="Meiryo UI"/>
              </a:rPr>
              <a:t>・</a:t>
            </a:r>
            <a:r>
              <a:rPr lang="en-US" altLang="ja-JP" dirty="0">
                <a:solidFill>
                  <a:schemeClr val="tx1">
                    <a:lumMod val="85000"/>
                    <a:lumOff val="15000"/>
                  </a:schemeClr>
                </a:solidFill>
                <a:latin typeface="+mj-lt"/>
                <a:ea typeface="BIZ UDPゴシック"/>
              </a:rPr>
              <a:t>Google fit</a:t>
            </a:r>
            <a:r>
              <a:rPr lang="ja-JP" altLang="en-US" dirty="0">
                <a:solidFill>
                  <a:schemeClr val="tx1">
                    <a:lumMod val="85000"/>
                    <a:lumOff val="15000"/>
                  </a:schemeClr>
                </a:solidFill>
                <a:latin typeface="+mj-lt"/>
                <a:ea typeface="BIZ UDPゴシック"/>
              </a:rPr>
              <a:t>のインストールとヘルスコネクトの同期</a:t>
            </a:r>
            <a:r>
              <a:rPr lang="ja-JP" altLang="en-US" dirty="0">
                <a:solidFill>
                  <a:schemeClr val="tx1">
                    <a:lumMod val="85000"/>
                    <a:lumOff val="15000"/>
                  </a:schemeClr>
                </a:solidFill>
                <a:latin typeface="+mj-lt"/>
                <a:ea typeface="Meiryo UI"/>
              </a:rPr>
              <a:t>　・・・</a:t>
            </a:r>
            <a:r>
              <a:rPr lang="en-US" altLang="ja-JP" dirty="0">
                <a:solidFill>
                  <a:schemeClr val="tx1">
                    <a:lumMod val="85000"/>
                    <a:lumOff val="15000"/>
                  </a:schemeClr>
                </a:solidFill>
                <a:latin typeface="+mj-lt"/>
                <a:ea typeface="Meiryo UI"/>
              </a:rPr>
              <a:t>10</a:t>
            </a:r>
            <a:r>
              <a:rPr lang="ja-JP" altLang="en-US" dirty="0">
                <a:solidFill>
                  <a:schemeClr val="tx1">
                    <a:lumMod val="85000"/>
                    <a:lumOff val="15000"/>
                  </a:schemeClr>
                </a:solidFill>
                <a:latin typeface="+mj-lt"/>
                <a:ea typeface="Meiryo UI"/>
              </a:rPr>
              <a:t>P</a:t>
            </a:r>
            <a:endParaRPr lang="en-US" altLang="ja-JP" dirty="0">
              <a:solidFill>
                <a:schemeClr val="tx1">
                  <a:lumMod val="85000"/>
                  <a:lumOff val="15000"/>
                </a:schemeClr>
              </a:solidFill>
              <a:latin typeface="+mj-lt"/>
              <a:ea typeface="Meiryo UI"/>
            </a:endParaRPr>
          </a:p>
        </p:txBody>
      </p:sp>
      <p:sp>
        <p:nvSpPr>
          <p:cNvPr id="5" name="テキスト ボックス 46">
            <a:extLst>
              <a:ext uri="{FF2B5EF4-FFF2-40B4-BE49-F238E27FC236}">
                <a16:creationId xmlns:a16="http://schemas.microsoft.com/office/drawing/2014/main" id="{DA2DB659-1D51-E132-2D9C-7EB999423C24}"/>
              </a:ext>
            </a:extLst>
          </p:cNvPr>
          <p:cNvSpPr txBox="1"/>
          <p:nvPr/>
        </p:nvSpPr>
        <p:spPr>
          <a:xfrm>
            <a:off x="5146738" y="4520076"/>
            <a:ext cx="6529249" cy="369332"/>
          </a:xfrm>
          <a:prstGeom prst="rect">
            <a:avLst/>
          </a:prstGeom>
          <a:noFill/>
        </p:spPr>
        <p:txBody>
          <a:bodyPr wrap="square" lIns="91440" tIns="45720" rIns="91440" bIns="45720" rtlCol="0" anchor="t">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ja-JP" altLang="en-US" dirty="0">
                <a:solidFill>
                  <a:schemeClr val="tx1">
                    <a:lumMod val="85000"/>
                    <a:lumOff val="15000"/>
                  </a:schemeClr>
                </a:solidFill>
                <a:latin typeface="Meiryo UI" panose="020B0604030504040204" pitchFamily="50" charset="-128"/>
                <a:ea typeface="Meiryo UI" panose="020B0604030504040204" pitchFamily="50" charset="-128"/>
              </a:rPr>
              <a:t>・データ連携（ヘルスコネクト </a:t>
            </a:r>
            <a:r>
              <a:rPr lang="en-US" altLang="ja-JP" dirty="0">
                <a:solidFill>
                  <a:schemeClr val="tx1">
                    <a:lumMod val="85000"/>
                    <a:lumOff val="15000"/>
                  </a:schemeClr>
                </a:solidFill>
                <a:latin typeface="Meiryo UI" panose="020B0604030504040204" pitchFamily="50" charset="-128"/>
                <a:ea typeface="Meiryo UI" panose="020B0604030504040204" pitchFamily="50" charset="-128"/>
              </a:rPr>
              <a:t>/</a:t>
            </a:r>
            <a:r>
              <a:rPr lang="ja-JP" altLang="en-US" dirty="0">
                <a:solidFill>
                  <a:schemeClr val="tx1">
                    <a:lumMod val="85000"/>
                    <a:lumOff val="15000"/>
                  </a:schemeClr>
                </a:solidFill>
                <a:latin typeface="Meiryo UI" panose="020B0604030504040204" pitchFamily="50" charset="-128"/>
                <a:ea typeface="Meiryo UI" panose="020B0604030504040204" pitchFamily="50" charset="-128"/>
              </a:rPr>
              <a:t> </a:t>
            </a:r>
            <a:r>
              <a:rPr lang="en-US" altLang="ja-JP" dirty="0">
                <a:solidFill>
                  <a:schemeClr val="tx1">
                    <a:lumMod val="85000"/>
                    <a:lumOff val="15000"/>
                  </a:schemeClr>
                </a:solidFill>
                <a:latin typeface="Meiryo UI" panose="020B0604030504040204" pitchFamily="50" charset="-128"/>
                <a:ea typeface="Meiryo UI" panose="020B0604030504040204" pitchFamily="50" charset="-128"/>
              </a:rPr>
              <a:t>Fitbit</a:t>
            </a:r>
            <a:r>
              <a:rPr lang="ja-JP" altLang="en-US" dirty="0">
                <a:solidFill>
                  <a:schemeClr val="tx1">
                    <a:lumMod val="85000"/>
                    <a:lumOff val="15000"/>
                  </a:schemeClr>
                </a:solidFill>
                <a:latin typeface="Meiryo UI" panose="020B0604030504040204" pitchFamily="50" charset="-128"/>
                <a:ea typeface="Meiryo UI" panose="020B0604030504040204" pitchFamily="50" charset="-128"/>
              </a:rPr>
              <a:t>）・・・・・・・・・・・・・・・・</a:t>
            </a:r>
            <a:r>
              <a:rPr lang="en-US" altLang="ja-JP" dirty="0">
                <a:solidFill>
                  <a:schemeClr val="tx1">
                    <a:lumMod val="85000"/>
                    <a:lumOff val="15000"/>
                  </a:schemeClr>
                </a:solidFill>
                <a:latin typeface="Meiryo UI" panose="020B0604030504040204" pitchFamily="50" charset="-128"/>
                <a:ea typeface="Meiryo UI" panose="020B0604030504040204" pitchFamily="50" charset="-128"/>
              </a:rPr>
              <a:t>14</a:t>
            </a:r>
            <a:r>
              <a:rPr lang="ja-JP" altLang="en-US" dirty="0">
                <a:solidFill>
                  <a:schemeClr val="tx1">
                    <a:lumMod val="85000"/>
                    <a:lumOff val="15000"/>
                  </a:schemeClr>
                </a:solidFill>
                <a:latin typeface="Meiryo UI" panose="020B0604030504040204" pitchFamily="50" charset="-128"/>
                <a:ea typeface="Meiryo UI" panose="020B0604030504040204" pitchFamily="50" charset="-128"/>
              </a:rPr>
              <a:t>P</a:t>
            </a:r>
            <a:endParaRPr lang="en-US" altLang="ja-JP" dirty="0">
              <a:solidFill>
                <a:schemeClr val="tx1">
                  <a:lumMod val="85000"/>
                  <a:lumOff val="15000"/>
                </a:schemeClr>
              </a:solidFill>
              <a:latin typeface="Meiryo UI" panose="020B0604030504040204" pitchFamily="50" charset="-128"/>
              <a:ea typeface="Meiryo UI" panose="020B0604030504040204" pitchFamily="50" charset="-128"/>
            </a:endParaRPr>
          </a:p>
        </p:txBody>
      </p:sp>
      <p:sp>
        <p:nvSpPr>
          <p:cNvPr id="6" name="テキスト ボックス 46">
            <a:extLst>
              <a:ext uri="{FF2B5EF4-FFF2-40B4-BE49-F238E27FC236}">
                <a16:creationId xmlns:a16="http://schemas.microsoft.com/office/drawing/2014/main" id="{132CA45F-5319-1322-A529-9A370090113D}"/>
              </a:ext>
            </a:extLst>
          </p:cNvPr>
          <p:cNvSpPr txBox="1"/>
          <p:nvPr/>
        </p:nvSpPr>
        <p:spPr>
          <a:xfrm>
            <a:off x="5141510" y="5008214"/>
            <a:ext cx="6529249" cy="369332"/>
          </a:xfrm>
          <a:prstGeom prst="rect">
            <a:avLst/>
          </a:prstGeom>
          <a:noFill/>
        </p:spPr>
        <p:txBody>
          <a:bodyPr wrap="square" lIns="91440" tIns="45720" rIns="91440" bIns="45720" rtlCol="0" anchor="t">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ja-JP" altLang="en-US" dirty="0">
                <a:solidFill>
                  <a:schemeClr val="tx1">
                    <a:lumMod val="85000"/>
                    <a:lumOff val="15000"/>
                  </a:schemeClr>
                </a:solidFill>
                <a:latin typeface="Meiryo UI" panose="020B0604030504040204" pitchFamily="50" charset="-128"/>
                <a:ea typeface="Meiryo UI" panose="020B0604030504040204" pitchFamily="50" charset="-128"/>
              </a:rPr>
              <a:t>・歩数が連携できているか確認する・・・・・・・・・・・・・・・・・・・・</a:t>
            </a:r>
            <a:r>
              <a:rPr lang="en-US" altLang="ja-JP" dirty="0">
                <a:solidFill>
                  <a:schemeClr val="tx1">
                    <a:lumMod val="85000"/>
                    <a:lumOff val="15000"/>
                  </a:schemeClr>
                </a:solidFill>
                <a:latin typeface="Meiryo UI" panose="020B0604030504040204" pitchFamily="50" charset="-128"/>
                <a:ea typeface="Meiryo UI" panose="020B0604030504040204" pitchFamily="50" charset="-128"/>
              </a:rPr>
              <a:t>24</a:t>
            </a:r>
            <a:r>
              <a:rPr lang="ja-JP" altLang="en-US" dirty="0">
                <a:solidFill>
                  <a:schemeClr val="tx1">
                    <a:lumMod val="85000"/>
                    <a:lumOff val="15000"/>
                  </a:schemeClr>
                </a:solidFill>
                <a:latin typeface="Meiryo UI" panose="020B0604030504040204" pitchFamily="50" charset="-128"/>
                <a:ea typeface="Meiryo UI" panose="020B0604030504040204" pitchFamily="50" charset="-128"/>
              </a:rPr>
              <a:t>P</a:t>
            </a:r>
            <a:endParaRPr lang="en-US" altLang="ja-JP" dirty="0">
              <a:solidFill>
                <a:schemeClr val="tx1">
                  <a:lumMod val="85000"/>
                  <a:lumOff val="15000"/>
                </a:schemeClr>
              </a:solidFill>
              <a:latin typeface="Meiryo UI" panose="020B0604030504040204" pitchFamily="50" charset="-128"/>
              <a:ea typeface="Meiryo UI" panose="020B0604030504040204" pitchFamily="50" charset="-128"/>
            </a:endParaRPr>
          </a:p>
        </p:txBody>
      </p:sp>
      <p:sp>
        <p:nvSpPr>
          <p:cNvPr id="7" name="テキスト ボックス 46">
            <a:extLst>
              <a:ext uri="{FF2B5EF4-FFF2-40B4-BE49-F238E27FC236}">
                <a16:creationId xmlns:a16="http://schemas.microsoft.com/office/drawing/2014/main" id="{8AE846A5-697A-27F2-5DF0-50B1F0AA8306}"/>
              </a:ext>
            </a:extLst>
          </p:cNvPr>
          <p:cNvSpPr txBox="1"/>
          <p:nvPr/>
        </p:nvSpPr>
        <p:spPr>
          <a:xfrm>
            <a:off x="521241" y="4551409"/>
            <a:ext cx="5194915" cy="369332"/>
          </a:xfrm>
          <a:prstGeom prst="rect">
            <a:avLst/>
          </a:prstGeom>
          <a:noFill/>
        </p:spPr>
        <p:txBody>
          <a:bodyPr wrap="square" lIns="91440" tIns="45720" rIns="91440" bIns="45720" rtlCol="0" anchor="t">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ja-JP" altLang="en-US" dirty="0">
                <a:solidFill>
                  <a:schemeClr val="tx1">
                    <a:lumMod val="85000"/>
                    <a:lumOff val="15000"/>
                  </a:schemeClr>
                </a:solidFill>
                <a:latin typeface="Meiryo UI" panose="020B0604030504040204" pitchFamily="50" charset="-128"/>
                <a:ea typeface="Meiryo UI" panose="020B0604030504040204" pitchFamily="50" charset="-128"/>
              </a:rPr>
              <a:t>・ヘルスコネクトのインストール ・・・・・・・・・・・ </a:t>
            </a:r>
            <a:r>
              <a:rPr lang="en-US" altLang="ja-JP" dirty="0">
                <a:solidFill>
                  <a:schemeClr val="tx1">
                    <a:lumMod val="85000"/>
                    <a:lumOff val="15000"/>
                  </a:schemeClr>
                </a:solidFill>
                <a:latin typeface="Meiryo UI" panose="020B0604030504040204" pitchFamily="50" charset="-128"/>
                <a:ea typeface="Meiryo UI" panose="020B0604030504040204" pitchFamily="50" charset="-128"/>
              </a:rPr>
              <a:t>8</a:t>
            </a:r>
            <a:r>
              <a:rPr lang="ja-JP" altLang="en-US" dirty="0">
                <a:solidFill>
                  <a:schemeClr val="tx1">
                    <a:lumMod val="85000"/>
                    <a:lumOff val="15000"/>
                  </a:schemeClr>
                </a:solidFill>
                <a:latin typeface="Meiryo UI" panose="020B0604030504040204" pitchFamily="50" charset="-128"/>
                <a:ea typeface="Meiryo UI" panose="020B0604030504040204" pitchFamily="50" charset="-128"/>
              </a:rPr>
              <a:t>P</a:t>
            </a:r>
            <a:endParaRPr lang="en-US" altLang="ja-JP" dirty="0">
              <a:solidFill>
                <a:schemeClr val="tx1">
                  <a:lumMod val="85000"/>
                  <a:lumOff val="15000"/>
                </a:schemeClr>
              </a:solidFill>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488110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4CF4B-7147-2D72-D210-9438FC556C58}"/>
            </a:ext>
          </a:extLst>
        </p:cNvPr>
        <p:cNvGrpSpPr/>
        <p:nvPr/>
      </p:nvGrpSpPr>
      <p:grpSpPr>
        <a:xfrm>
          <a:off x="0" y="0"/>
          <a:ext cx="0" cy="0"/>
          <a:chOff x="0" y="0"/>
          <a:chExt cx="0" cy="0"/>
        </a:xfrm>
      </p:grpSpPr>
      <p:sp>
        <p:nvSpPr>
          <p:cNvPr id="2" name="正方形/長方形 1">
            <a:extLst>
              <a:ext uri="{FF2B5EF4-FFF2-40B4-BE49-F238E27FC236}">
                <a16:creationId xmlns:a16="http://schemas.microsoft.com/office/drawing/2014/main" id="{6E9C3630-67D0-729D-23FD-24AE210BDF96}"/>
              </a:ext>
            </a:extLst>
          </p:cNvPr>
          <p:cNvSpPr/>
          <p:nvPr/>
        </p:nvSpPr>
        <p:spPr>
          <a:xfrm>
            <a:off x="0" y="2871108"/>
            <a:ext cx="12192000" cy="1115784"/>
          </a:xfrm>
          <a:prstGeom prst="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b="1">
                <a:latin typeface="+mj-lt"/>
              </a:rPr>
              <a:t>けんこうマイレージアプリをインストールする</a:t>
            </a:r>
          </a:p>
        </p:txBody>
      </p:sp>
      <p:sp>
        <p:nvSpPr>
          <p:cNvPr id="3" name="スライド番号プレースホルダー 24">
            <a:extLst>
              <a:ext uri="{FF2B5EF4-FFF2-40B4-BE49-F238E27FC236}">
                <a16:creationId xmlns:a16="http://schemas.microsoft.com/office/drawing/2014/main" id="{1AC84477-B52D-AC9A-FA9D-5371BFE7FC66}"/>
              </a:ext>
            </a:extLst>
          </p:cNvPr>
          <p:cNvSpPr txBox="1">
            <a:spLocks/>
          </p:cNvSpPr>
          <p:nvPr/>
        </p:nvSpPr>
        <p:spPr>
          <a:xfrm>
            <a:off x="9137374" y="6361596"/>
            <a:ext cx="2743200" cy="365125"/>
          </a:xfrm>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75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5CFB9FA4-A05F-48B0-95C3-5B7FD10539B7}" type="slidenum">
              <a:rPr lang="ja-JP" altLang="en-US" smtClean="0"/>
              <a:pPr/>
              <a:t>3</a:t>
            </a:fld>
            <a:endParaRPr lang="ja-JP" altLang="en-US"/>
          </a:p>
        </p:txBody>
      </p:sp>
    </p:spTree>
    <p:extLst>
      <p:ext uri="{BB962C8B-B14F-4D97-AF65-F5344CB8AC3E}">
        <p14:creationId xmlns:p14="http://schemas.microsoft.com/office/powerpoint/2010/main" val="2298237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63E3DF98-F1B2-0E06-C852-50B5507D405F}"/>
              </a:ext>
            </a:extLst>
          </p:cNvPr>
          <p:cNvSpPr>
            <a:spLocks noGrp="1"/>
          </p:cNvSpPr>
          <p:nvPr>
            <p:ph type="sldNum" sz="quarter" idx="12"/>
          </p:nvPr>
        </p:nvSpPr>
        <p:spPr/>
        <p:txBody>
          <a:bodyPr/>
          <a:lstStyle/>
          <a:p>
            <a:fld id="{5CFB9FA4-A05F-48B0-95C3-5B7FD10539B7}" type="slidenum">
              <a:rPr kumimoji="1" lang="ja-JP" altLang="en-US" smtClean="0"/>
              <a:t>4</a:t>
            </a:fld>
            <a:endParaRPr kumimoji="1" lang="ja-JP" altLang="en-US"/>
          </a:p>
        </p:txBody>
      </p:sp>
      <p:sp>
        <p:nvSpPr>
          <p:cNvPr id="5" name="テキスト ボックス 4">
            <a:extLst>
              <a:ext uri="{FF2B5EF4-FFF2-40B4-BE49-F238E27FC236}">
                <a16:creationId xmlns:a16="http://schemas.microsoft.com/office/drawing/2014/main" id="{B3589241-6CEB-6B05-0F36-090A56301DA6}"/>
              </a:ext>
            </a:extLst>
          </p:cNvPr>
          <p:cNvSpPr txBox="1"/>
          <p:nvPr/>
        </p:nvSpPr>
        <p:spPr>
          <a:xfrm>
            <a:off x="678248" y="5751875"/>
            <a:ext cx="2162855" cy="481927"/>
          </a:xfrm>
          <a:prstGeom prst="rect">
            <a:avLst/>
          </a:prstGeom>
          <a:noFill/>
        </p:spPr>
        <p:txBody>
          <a:bodyPr wrap="square" lIns="91440" tIns="45720" rIns="91440" bIns="45720" rtlCol="0" anchor="t">
            <a:spAutoFit/>
          </a:bodyPr>
          <a:lstStyle/>
          <a:p>
            <a:pPr>
              <a:lnSpc>
                <a:spcPts val="1600"/>
              </a:lnSpc>
            </a:pPr>
            <a:r>
              <a:rPr kumimoji="1" lang="ja-JP" altLang="en-US" sz="1200" spc="110">
                <a:latin typeface="Meiryo UI"/>
                <a:ea typeface="Meiryo UI"/>
              </a:rPr>
              <a:t>カメラアプリで</a:t>
            </a:r>
            <a:endParaRPr kumimoji="1" lang="en-US" altLang="ja-JP" sz="1200" spc="110">
              <a:latin typeface="Meiryo UI"/>
              <a:ea typeface="Meiryo UI"/>
            </a:endParaRPr>
          </a:p>
          <a:p>
            <a:pPr>
              <a:lnSpc>
                <a:spcPts val="1600"/>
              </a:lnSpc>
            </a:pPr>
            <a:r>
              <a:rPr lang="ja-JP" altLang="en-US" sz="1200" spc="110">
                <a:solidFill>
                  <a:srgbClr val="FF0000"/>
                </a:solidFill>
                <a:latin typeface="Meiryo UI"/>
                <a:ea typeface="Meiryo UI"/>
              </a:rPr>
              <a:t>二次元バー</a:t>
            </a:r>
            <a:r>
              <a:rPr kumimoji="1" lang="ja-JP" altLang="en-US" sz="1200" spc="110">
                <a:solidFill>
                  <a:srgbClr val="FF0000"/>
                </a:solidFill>
                <a:latin typeface="Meiryo UI"/>
                <a:ea typeface="Meiryo UI"/>
              </a:rPr>
              <a:t>コード</a:t>
            </a:r>
            <a:r>
              <a:rPr kumimoji="1" lang="ja-JP" altLang="en-US" sz="1200" spc="110">
                <a:latin typeface="Meiryo UI"/>
                <a:ea typeface="Meiryo UI"/>
              </a:rPr>
              <a:t>を読み込む</a:t>
            </a:r>
            <a:endParaRPr lang="ja-JP" spc="110">
              <a:latin typeface="Meiryo UI"/>
              <a:ea typeface="Meiryo UI"/>
            </a:endParaRPr>
          </a:p>
        </p:txBody>
      </p:sp>
      <p:sp>
        <p:nvSpPr>
          <p:cNvPr id="6" name="テキスト ボックス 5">
            <a:extLst>
              <a:ext uri="{FF2B5EF4-FFF2-40B4-BE49-F238E27FC236}">
                <a16:creationId xmlns:a16="http://schemas.microsoft.com/office/drawing/2014/main" id="{FEA9A6F8-B8C6-0D02-7A57-7CED12F2A762}"/>
              </a:ext>
            </a:extLst>
          </p:cNvPr>
          <p:cNvSpPr txBox="1"/>
          <p:nvPr/>
        </p:nvSpPr>
        <p:spPr>
          <a:xfrm>
            <a:off x="6581549" y="5751875"/>
            <a:ext cx="2062800" cy="276999"/>
          </a:xfrm>
          <a:prstGeom prst="rect">
            <a:avLst/>
          </a:prstGeom>
          <a:noFill/>
        </p:spPr>
        <p:txBody>
          <a:bodyPr wrap="square" rtlCol="0">
            <a:spAutoFit/>
          </a:bodyPr>
          <a:lstStyle/>
          <a:p>
            <a:r>
              <a:rPr kumimoji="1" lang="ja-JP" altLang="en-US" sz="1200" spc="110">
                <a:solidFill>
                  <a:srgbClr val="FF0000"/>
                </a:solidFill>
                <a:latin typeface="Meiryo UI" panose="020B0604030504040204" pitchFamily="50" charset="-128"/>
                <a:ea typeface="Meiryo UI" panose="020B0604030504040204" pitchFamily="50" charset="-128"/>
              </a:rPr>
              <a:t>「インストール」</a:t>
            </a:r>
            <a:r>
              <a:rPr kumimoji="1" lang="ja-JP" altLang="en-US" sz="1200" spc="110">
                <a:latin typeface="Meiryo UI" panose="020B0604030504040204" pitchFamily="50" charset="-128"/>
                <a:ea typeface="Meiryo UI" panose="020B0604030504040204" pitchFamily="50" charset="-128"/>
              </a:rPr>
              <a:t>を押す</a:t>
            </a:r>
            <a:endParaRPr kumimoji="1" lang="en-US" altLang="ja-JP" sz="1200" spc="110">
              <a:latin typeface="Meiryo UI" panose="020B0604030504040204" pitchFamily="50" charset="-128"/>
              <a:ea typeface="Meiryo UI" panose="020B0604030504040204" pitchFamily="50" charset="-128"/>
            </a:endParaRPr>
          </a:p>
        </p:txBody>
      </p:sp>
      <p:sp>
        <p:nvSpPr>
          <p:cNvPr id="7" name="スライド番号プレースホルダー 24">
            <a:extLst>
              <a:ext uri="{FF2B5EF4-FFF2-40B4-BE49-F238E27FC236}">
                <a16:creationId xmlns:a16="http://schemas.microsoft.com/office/drawing/2014/main" id="{20F1C30C-754F-1F53-71DA-6088A656F731}"/>
              </a:ext>
            </a:extLst>
          </p:cNvPr>
          <p:cNvSpPr txBox="1">
            <a:spLocks/>
          </p:cNvSpPr>
          <p:nvPr/>
        </p:nvSpPr>
        <p:spPr>
          <a:xfrm>
            <a:off x="9137374" y="6361596"/>
            <a:ext cx="2743200" cy="365125"/>
          </a:xfrm>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75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5CFB9FA4-A05F-48B0-95C3-5B7FD10539B7}" type="slidenum">
              <a:rPr lang="ja-JP" altLang="en-US" smtClean="0"/>
              <a:pPr/>
              <a:t>4</a:t>
            </a:fld>
            <a:endParaRPr lang="ja-JP" altLang="en-US"/>
          </a:p>
        </p:txBody>
      </p:sp>
      <p:sp>
        <p:nvSpPr>
          <p:cNvPr id="8" name="正方形/長方形 7">
            <a:extLst>
              <a:ext uri="{FF2B5EF4-FFF2-40B4-BE49-F238E27FC236}">
                <a16:creationId xmlns:a16="http://schemas.microsoft.com/office/drawing/2014/main" id="{5F675F48-EB2B-7FF3-A971-41267C792986}"/>
              </a:ext>
            </a:extLst>
          </p:cNvPr>
          <p:cNvSpPr/>
          <p:nvPr/>
        </p:nvSpPr>
        <p:spPr>
          <a:xfrm>
            <a:off x="630014" y="1311096"/>
            <a:ext cx="2061138" cy="4241977"/>
          </a:xfrm>
          <a:prstGeom prst="rect">
            <a:avLst/>
          </a:prstGeom>
          <a:solidFill>
            <a:schemeClr val="bg1"/>
          </a:solidFill>
          <a:ln w="9525">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a:extLst>
              <a:ext uri="{FF2B5EF4-FFF2-40B4-BE49-F238E27FC236}">
                <a16:creationId xmlns:a16="http://schemas.microsoft.com/office/drawing/2014/main" id="{5DA78972-3BB1-0910-B303-6CD89001655F}"/>
              </a:ext>
            </a:extLst>
          </p:cNvPr>
          <p:cNvSpPr txBox="1"/>
          <p:nvPr/>
        </p:nvSpPr>
        <p:spPr>
          <a:xfrm>
            <a:off x="3547653" y="5741899"/>
            <a:ext cx="2062800" cy="276999"/>
          </a:xfrm>
          <a:prstGeom prst="rect">
            <a:avLst/>
          </a:prstGeom>
          <a:noFill/>
        </p:spPr>
        <p:txBody>
          <a:bodyPr wrap="square" rtlCol="0">
            <a:spAutoFit/>
          </a:bodyPr>
          <a:lstStyle/>
          <a:p>
            <a:pPr algn="ctr"/>
            <a:r>
              <a:rPr lang="ja-JP" altLang="en-US" sz="1200" spc="110">
                <a:solidFill>
                  <a:srgbClr val="FF0000"/>
                </a:solidFill>
                <a:latin typeface="Meiryo UI" panose="020B0604030504040204" pitchFamily="50" charset="-128"/>
                <a:ea typeface="Meiryo UI" panose="020B0604030504040204" pitchFamily="50" charset="-128"/>
              </a:rPr>
              <a:t>「</a:t>
            </a:r>
            <a:r>
              <a:rPr lang="en-US" altLang="ja-JP" sz="1200" spc="110">
                <a:solidFill>
                  <a:srgbClr val="FF0000"/>
                </a:solidFill>
                <a:latin typeface="Meiryo UI" panose="020B0604030504040204" pitchFamily="50" charset="-128"/>
                <a:ea typeface="Meiryo UI" panose="020B0604030504040204" pitchFamily="50" charset="-128"/>
              </a:rPr>
              <a:t>Google Play</a:t>
            </a:r>
            <a:r>
              <a:rPr lang="ja-JP" altLang="en-US" sz="1200" spc="110">
                <a:solidFill>
                  <a:srgbClr val="FF0000"/>
                </a:solidFill>
                <a:latin typeface="Meiryo UI" panose="020B0604030504040204" pitchFamily="50" charset="-128"/>
                <a:ea typeface="Meiryo UI" panose="020B0604030504040204" pitchFamily="50" charset="-128"/>
              </a:rPr>
              <a:t>」 </a:t>
            </a:r>
            <a:r>
              <a:rPr kumimoji="1" lang="ja-JP" altLang="en-US" sz="1200" spc="110">
                <a:latin typeface="Meiryo UI" panose="020B0604030504040204" pitchFamily="50" charset="-128"/>
                <a:ea typeface="Meiryo UI" panose="020B0604030504040204" pitchFamily="50" charset="-128"/>
              </a:rPr>
              <a:t>を</a:t>
            </a:r>
            <a:r>
              <a:rPr lang="ja-JP" altLang="en-US" sz="1200" spc="110">
                <a:latin typeface="Meiryo UI" panose="020B0604030504040204" pitchFamily="50" charset="-128"/>
                <a:ea typeface="Meiryo UI" panose="020B0604030504040204" pitchFamily="50" charset="-128"/>
              </a:rPr>
              <a:t>選択</a:t>
            </a:r>
            <a:endParaRPr kumimoji="1" lang="en-US" altLang="ja-JP" sz="1200" spc="110">
              <a:latin typeface="Meiryo UI" panose="020B0604030504040204" pitchFamily="50" charset="-128"/>
              <a:ea typeface="Meiryo UI" panose="020B0604030504040204" pitchFamily="50" charset="-128"/>
            </a:endParaRPr>
          </a:p>
        </p:txBody>
      </p:sp>
      <p:pic>
        <p:nvPicPr>
          <p:cNvPr id="10" name="図 9" descr="グラフィカル ユーザー インターフェイス, アプリケーション&#10;&#10;自動的に生成された説明">
            <a:extLst>
              <a:ext uri="{FF2B5EF4-FFF2-40B4-BE49-F238E27FC236}">
                <a16:creationId xmlns:a16="http://schemas.microsoft.com/office/drawing/2014/main" id="{6936EA62-EE3E-78A2-FB24-8E1C47D17455}"/>
              </a:ext>
            </a:extLst>
          </p:cNvPr>
          <p:cNvPicPr>
            <a:picLocks noChangeAspect="1"/>
          </p:cNvPicPr>
          <p:nvPr/>
        </p:nvPicPr>
        <p:blipFill>
          <a:blip r:embed="rId2">
            <a:extLst>
              <a:ext uri="{28A0092B-C50C-407E-A947-70E740481C1C}">
                <a14:useLocalDpi xmlns:a14="http://schemas.microsoft.com/office/drawing/2010/main" val="0"/>
              </a:ext>
            </a:extLst>
          </a:blip>
          <a:srcRect t="4687" b="2967"/>
          <a:stretch>
            <a:fillRect/>
          </a:stretch>
        </p:blipFill>
        <p:spPr>
          <a:xfrm>
            <a:off x="6547566" y="1302214"/>
            <a:ext cx="2061138" cy="4250861"/>
          </a:xfrm>
          <a:prstGeom prst="rect">
            <a:avLst/>
          </a:prstGeom>
          <a:ln w="9525">
            <a:solidFill>
              <a:schemeClr val="bg1">
                <a:lumMod val="65000"/>
              </a:schemeClr>
            </a:solidFill>
          </a:ln>
        </p:spPr>
      </p:pic>
      <p:pic>
        <p:nvPicPr>
          <p:cNvPr id="11" name="図 10" descr="グラフィカル ユーザー インターフェイス, テキスト, アプリケーション, チャットまたはテキスト メッセージ&#10;&#10;自動的に生成された説明">
            <a:extLst>
              <a:ext uri="{FF2B5EF4-FFF2-40B4-BE49-F238E27FC236}">
                <a16:creationId xmlns:a16="http://schemas.microsoft.com/office/drawing/2014/main" id="{D635032F-94A7-3A4E-161C-CA6CB34CA707}"/>
              </a:ext>
            </a:extLst>
          </p:cNvPr>
          <p:cNvPicPr>
            <a:picLocks noChangeAspect="1"/>
          </p:cNvPicPr>
          <p:nvPr/>
        </p:nvPicPr>
        <p:blipFill>
          <a:blip r:embed="rId3">
            <a:extLst>
              <a:ext uri="{28A0092B-C50C-407E-A947-70E740481C1C}">
                <a14:useLocalDpi xmlns:a14="http://schemas.microsoft.com/office/drawing/2010/main" val="0"/>
              </a:ext>
            </a:extLst>
          </a:blip>
          <a:srcRect t="4605" b="1936"/>
          <a:stretch>
            <a:fillRect/>
          </a:stretch>
        </p:blipFill>
        <p:spPr>
          <a:xfrm>
            <a:off x="9525377" y="1302214"/>
            <a:ext cx="2036609" cy="4250859"/>
          </a:xfrm>
          <a:prstGeom prst="rect">
            <a:avLst/>
          </a:prstGeom>
          <a:ln w="9525">
            <a:solidFill>
              <a:schemeClr val="bg1">
                <a:lumMod val="65000"/>
              </a:schemeClr>
            </a:solidFill>
          </a:ln>
        </p:spPr>
      </p:pic>
      <p:grpSp>
        <p:nvGrpSpPr>
          <p:cNvPr id="12" name="グループ化 11">
            <a:extLst>
              <a:ext uri="{FF2B5EF4-FFF2-40B4-BE49-F238E27FC236}">
                <a16:creationId xmlns:a16="http://schemas.microsoft.com/office/drawing/2014/main" id="{4F133F21-848F-E967-38E0-62BEDA6CFC6D}"/>
              </a:ext>
            </a:extLst>
          </p:cNvPr>
          <p:cNvGrpSpPr/>
          <p:nvPr/>
        </p:nvGrpSpPr>
        <p:grpSpPr>
          <a:xfrm>
            <a:off x="3571956" y="1304925"/>
            <a:ext cx="2096331" cy="4250860"/>
            <a:chOff x="3568349" y="1274208"/>
            <a:chExt cx="2038497" cy="4133587"/>
          </a:xfrm>
        </p:grpSpPr>
        <p:pic>
          <p:nvPicPr>
            <p:cNvPr id="13" name="図 12" descr="グラフィカル ユーザー インターフェイス, アプリケーション&#10;&#10;自動的に生成された説明">
              <a:extLst>
                <a:ext uri="{FF2B5EF4-FFF2-40B4-BE49-F238E27FC236}">
                  <a16:creationId xmlns:a16="http://schemas.microsoft.com/office/drawing/2014/main" id="{578E3255-DA88-0E87-4B23-FA56B4530446}"/>
                </a:ext>
              </a:extLst>
            </p:cNvPr>
            <p:cNvPicPr>
              <a:picLocks noChangeAspect="1"/>
            </p:cNvPicPr>
            <p:nvPr/>
          </p:nvPicPr>
          <p:blipFill>
            <a:blip r:embed="rId4">
              <a:extLst>
                <a:ext uri="{28A0092B-C50C-407E-A947-70E740481C1C}">
                  <a14:useLocalDpi xmlns:a14="http://schemas.microsoft.com/office/drawing/2010/main" val="0"/>
                </a:ext>
              </a:extLst>
            </a:blip>
            <a:srcRect t="4747" b="4457"/>
            <a:stretch>
              <a:fillRect/>
            </a:stretch>
          </p:blipFill>
          <p:spPr>
            <a:xfrm>
              <a:off x="3568349" y="1274208"/>
              <a:ext cx="2038497" cy="4133587"/>
            </a:xfrm>
            <a:prstGeom prst="rect">
              <a:avLst/>
            </a:prstGeom>
            <a:ln w="9525">
              <a:solidFill>
                <a:schemeClr val="bg1">
                  <a:lumMod val="65000"/>
                </a:schemeClr>
              </a:solidFill>
            </a:ln>
          </p:spPr>
        </p:pic>
        <p:sp>
          <p:nvSpPr>
            <p:cNvPr id="14" name="四角形: 角を丸くする 13">
              <a:extLst>
                <a:ext uri="{FF2B5EF4-FFF2-40B4-BE49-F238E27FC236}">
                  <a16:creationId xmlns:a16="http://schemas.microsoft.com/office/drawing/2014/main" id="{600D65A6-9176-EF6F-5BA9-5E88DE54FF1B}"/>
                </a:ext>
              </a:extLst>
            </p:cNvPr>
            <p:cNvSpPr/>
            <p:nvPr/>
          </p:nvSpPr>
          <p:spPr>
            <a:xfrm>
              <a:off x="4824413" y="1338263"/>
              <a:ext cx="519112" cy="190500"/>
            </a:xfrm>
            <a:prstGeom prst="roundRect">
              <a:avLst/>
            </a:prstGeom>
            <a:solidFill>
              <a:srgbClr val="F1FBFF"/>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5" name="正方形/長方形 14">
            <a:extLst>
              <a:ext uri="{FF2B5EF4-FFF2-40B4-BE49-F238E27FC236}">
                <a16:creationId xmlns:a16="http://schemas.microsoft.com/office/drawing/2014/main" id="{AEB994B0-1B67-9DEB-8251-EFC37638E817}"/>
              </a:ext>
            </a:extLst>
          </p:cNvPr>
          <p:cNvSpPr/>
          <p:nvPr/>
        </p:nvSpPr>
        <p:spPr>
          <a:xfrm>
            <a:off x="6547566" y="3518357"/>
            <a:ext cx="2038948" cy="36195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a:extLst>
              <a:ext uri="{FF2B5EF4-FFF2-40B4-BE49-F238E27FC236}">
                <a16:creationId xmlns:a16="http://schemas.microsoft.com/office/drawing/2014/main" id="{8808D5FA-8CF4-765C-5D35-ABB53964E72F}"/>
              </a:ext>
            </a:extLst>
          </p:cNvPr>
          <p:cNvSpPr/>
          <p:nvPr/>
        </p:nvSpPr>
        <p:spPr>
          <a:xfrm>
            <a:off x="4530043" y="4886602"/>
            <a:ext cx="867453" cy="36195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正方形/長方形 16">
            <a:extLst>
              <a:ext uri="{FF2B5EF4-FFF2-40B4-BE49-F238E27FC236}">
                <a16:creationId xmlns:a16="http://schemas.microsoft.com/office/drawing/2014/main" id="{C2C253DC-2004-2AF3-F019-41AB71704F17}"/>
              </a:ext>
            </a:extLst>
          </p:cNvPr>
          <p:cNvSpPr/>
          <p:nvPr/>
        </p:nvSpPr>
        <p:spPr>
          <a:xfrm>
            <a:off x="10524860" y="2417244"/>
            <a:ext cx="1023159" cy="36195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テキスト ボックス 17">
            <a:extLst>
              <a:ext uri="{FF2B5EF4-FFF2-40B4-BE49-F238E27FC236}">
                <a16:creationId xmlns:a16="http://schemas.microsoft.com/office/drawing/2014/main" id="{D35EBAA6-D8CD-AAB0-8589-B987C3198329}"/>
              </a:ext>
            </a:extLst>
          </p:cNvPr>
          <p:cNvSpPr txBox="1"/>
          <p:nvPr/>
        </p:nvSpPr>
        <p:spPr>
          <a:xfrm>
            <a:off x="9559824" y="5751875"/>
            <a:ext cx="2062800" cy="276999"/>
          </a:xfrm>
          <a:prstGeom prst="rect">
            <a:avLst/>
          </a:prstGeom>
          <a:noFill/>
        </p:spPr>
        <p:txBody>
          <a:bodyPr wrap="square" rtlCol="0">
            <a:spAutoFit/>
          </a:bodyPr>
          <a:lstStyle/>
          <a:p>
            <a:r>
              <a:rPr kumimoji="1" lang="ja-JP" altLang="en-US" sz="1200" spc="110">
                <a:solidFill>
                  <a:srgbClr val="FF0000"/>
                </a:solidFill>
                <a:latin typeface="Meiryo UI" panose="020B0604030504040204" pitchFamily="50" charset="-128"/>
                <a:ea typeface="Meiryo UI" panose="020B0604030504040204" pitchFamily="50" charset="-128"/>
              </a:rPr>
              <a:t>「開く」</a:t>
            </a:r>
            <a:r>
              <a:rPr kumimoji="1" lang="ja-JP" altLang="en-US" sz="1200" spc="110">
                <a:latin typeface="Meiryo UI" panose="020B0604030504040204" pitchFamily="50" charset="-128"/>
                <a:ea typeface="Meiryo UI" panose="020B0604030504040204" pitchFamily="50" charset="-128"/>
              </a:rPr>
              <a:t>を押す</a:t>
            </a:r>
            <a:endParaRPr kumimoji="1" lang="en-US" altLang="ja-JP" sz="1200" spc="110">
              <a:latin typeface="Meiryo UI" panose="020B0604030504040204" pitchFamily="50" charset="-128"/>
              <a:ea typeface="Meiryo UI" panose="020B0604030504040204" pitchFamily="50" charset="-128"/>
            </a:endParaRPr>
          </a:p>
        </p:txBody>
      </p:sp>
      <p:pic>
        <p:nvPicPr>
          <p:cNvPr id="19" name="図 18" descr="QR コード&#10;&#10;自動的に生成された説明">
            <a:extLst>
              <a:ext uri="{FF2B5EF4-FFF2-40B4-BE49-F238E27FC236}">
                <a16:creationId xmlns:a16="http://schemas.microsoft.com/office/drawing/2014/main" id="{CB38F79C-9EF8-3EC7-C8AC-3FFFE232FCC9}"/>
              </a:ext>
            </a:extLst>
          </p:cNvPr>
          <p:cNvPicPr>
            <a:picLocks noChangeAspect="1"/>
          </p:cNvPicPr>
          <p:nvPr/>
        </p:nvPicPr>
        <p:blipFill>
          <a:blip r:embed="rId5">
            <a:extLst>
              <a:ext uri="{28A0092B-C50C-407E-A947-70E740481C1C}">
                <a14:useLocalDpi xmlns:a14="http://schemas.microsoft.com/office/drawing/2010/main" val="0"/>
              </a:ext>
            </a:extLst>
          </a:blip>
          <a:srcRect l="2416" t="40088" r="2309" b="39790"/>
          <a:stretch/>
        </p:blipFill>
        <p:spPr>
          <a:xfrm>
            <a:off x="667767" y="3055434"/>
            <a:ext cx="1903023" cy="878034"/>
          </a:xfrm>
          <a:prstGeom prst="rect">
            <a:avLst/>
          </a:prstGeom>
        </p:spPr>
      </p:pic>
      <p:sp>
        <p:nvSpPr>
          <p:cNvPr id="20" name="正方形/長方形 19">
            <a:extLst>
              <a:ext uri="{FF2B5EF4-FFF2-40B4-BE49-F238E27FC236}">
                <a16:creationId xmlns:a16="http://schemas.microsoft.com/office/drawing/2014/main" id="{944BF9C9-1687-B9AD-83F7-5EACBA0EAEF5}"/>
              </a:ext>
            </a:extLst>
          </p:cNvPr>
          <p:cNvSpPr/>
          <p:nvPr/>
        </p:nvSpPr>
        <p:spPr>
          <a:xfrm>
            <a:off x="801075" y="3165573"/>
            <a:ext cx="631486" cy="62900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タイトル 36">
            <a:extLst>
              <a:ext uri="{FF2B5EF4-FFF2-40B4-BE49-F238E27FC236}">
                <a16:creationId xmlns:a16="http://schemas.microsoft.com/office/drawing/2014/main" id="{499F152D-F3A9-91C6-AEAC-6CB912201129}"/>
              </a:ext>
            </a:extLst>
          </p:cNvPr>
          <p:cNvSpPr txBox="1">
            <a:spLocks/>
          </p:cNvSpPr>
          <p:nvPr/>
        </p:nvSpPr>
        <p:spPr>
          <a:xfrm>
            <a:off x="3583297" y="371450"/>
            <a:ext cx="5025407" cy="385200"/>
          </a:xfrm>
          <a:prstGeom prst="rect">
            <a:avLst/>
          </a:prstGeom>
        </p:spPr>
        <p:txBody>
          <a:bodyPr anchor="ctr">
            <a:noAutofit/>
          </a:bodyPr>
          <a:lstStyle>
            <a:lvl1pPr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stStyle>
          <a:p>
            <a:pPr algn="ctr"/>
            <a:r>
              <a:rPr lang="ja-JP" altLang="en-US" sz="2000"/>
              <a:t>けんこうマイレージアプリをインストールする</a:t>
            </a:r>
          </a:p>
        </p:txBody>
      </p:sp>
      <p:grpSp>
        <p:nvGrpSpPr>
          <p:cNvPr id="21" name="グループ化 20">
            <a:extLst>
              <a:ext uri="{FF2B5EF4-FFF2-40B4-BE49-F238E27FC236}">
                <a16:creationId xmlns:a16="http://schemas.microsoft.com/office/drawing/2014/main" id="{4987310D-8C0E-EA30-B21B-363D4DF17E54}"/>
              </a:ext>
            </a:extLst>
          </p:cNvPr>
          <p:cNvGrpSpPr/>
          <p:nvPr/>
        </p:nvGrpSpPr>
        <p:grpSpPr>
          <a:xfrm>
            <a:off x="623888" y="235231"/>
            <a:ext cx="674373" cy="674373"/>
            <a:chOff x="609516" y="102830"/>
            <a:chExt cx="674373" cy="674373"/>
          </a:xfrm>
        </p:grpSpPr>
        <p:sp>
          <p:nvSpPr>
            <p:cNvPr id="22" name="楕円 21">
              <a:extLst>
                <a:ext uri="{FF2B5EF4-FFF2-40B4-BE49-F238E27FC236}">
                  <a16:creationId xmlns:a16="http://schemas.microsoft.com/office/drawing/2014/main" id="{53AA8098-E864-41DE-3E63-F9B7CD72D1AB}"/>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3" name="グループ化 22">
              <a:extLst>
                <a:ext uri="{FF2B5EF4-FFF2-40B4-BE49-F238E27FC236}">
                  <a16:creationId xmlns:a16="http://schemas.microsoft.com/office/drawing/2014/main" id="{B8C0CCF1-98BE-19A4-E46B-57477BB73B14}"/>
                </a:ext>
              </a:extLst>
            </p:cNvPr>
            <p:cNvGrpSpPr/>
            <p:nvPr/>
          </p:nvGrpSpPr>
          <p:grpSpPr>
            <a:xfrm>
              <a:off x="667999" y="161547"/>
              <a:ext cx="566181" cy="566250"/>
              <a:chOff x="667999" y="161547"/>
              <a:chExt cx="566181" cy="566250"/>
            </a:xfrm>
          </p:grpSpPr>
          <p:sp>
            <p:nvSpPr>
              <p:cNvPr id="24" name="楕円 23">
                <a:extLst>
                  <a:ext uri="{FF2B5EF4-FFF2-40B4-BE49-F238E27FC236}">
                    <a16:creationId xmlns:a16="http://schemas.microsoft.com/office/drawing/2014/main" id="{FBA7F720-EDAB-4656-2889-3A329514DD51}"/>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テキスト ボックス 24">
                <a:extLst>
                  <a:ext uri="{FF2B5EF4-FFF2-40B4-BE49-F238E27FC236}">
                    <a16:creationId xmlns:a16="http://schemas.microsoft.com/office/drawing/2014/main" id="{C2E0D829-25AB-3D9F-7C38-A149066FA46E}"/>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26" name="テキスト ボックス 25">
                <a:extLst>
                  <a:ext uri="{FF2B5EF4-FFF2-40B4-BE49-F238E27FC236}">
                    <a16:creationId xmlns:a16="http://schemas.microsoft.com/office/drawing/2014/main" id="{22253579-8257-8F51-5A0D-93B8854DC084}"/>
                  </a:ext>
                </a:extLst>
              </p:cNvPr>
              <p:cNvSpPr txBox="1"/>
              <p:nvPr/>
            </p:nvSpPr>
            <p:spPr>
              <a:xfrm>
                <a:off x="726130" y="327687"/>
                <a:ext cx="441146" cy="400110"/>
              </a:xfrm>
              <a:prstGeom prst="rect">
                <a:avLst/>
              </a:prstGeom>
              <a:noFill/>
            </p:spPr>
            <p:txBody>
              <a:bodyPr wrap="square" rtlCol="0">
                <a:spAutoFit/>
              </a:bodyPr>
              <a:lstStyle/>
              <a:p>
                <a:r>
                  <a:rPr kumimoji="1" lang="ja-JP" altLang="en-US" sz="2000" b="1"/>
                  <a:t>１</a:t>
                </a:r>
              </a:p>
            </p:txBody>
          </p:sp>
        </p:grpSp>
      </p:grpSp>
      <p:sp>
        <p:nvSpPr>
          <p:cNvPr id="27" name="正方形/長方形 26">
            <a:extLst>
              <a:ext uri="{FF2B5EF4-FFF2-40B4-BE49-F238E27FC236}">
                <a16:creationId xmlns:a16="http://schemas.microsoft.com/office/drawing/2014/main" id="{7213E64E-904E-FD64-D550-765CCFAAADE0}"/>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510132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図 34" descr="グラフィカル ユーザー インターフェイス, テキスト, アプリケーション&#10;&#10;AI 生成コンテンツは誤りを含む可能性があります。">
            <a:extLst>
              <a:ext uri="{FF2B5EF4-FFF2-40B4-BE49-F238E27FC236}">
                <a16:creationId xmlns:a16="http://schemas.microsoft.com/office/drawing/2014/main" id="{CAE6DD40-68A7-86F7-3732-B035AA52DEAA}"/>
              </a:ext>
            </a:extLst>
          </p:cNvPr>
          <p:cNvPicPr>
            <a:picLocks noChangeAspect="1"/>
          </p:cNvPicPr>
          <p:nvPr/>
        </p:nvPicPr>
        <p:blipFill>
          <a:blip r:embed="rId2">
            <a:extLst>
              <a:ext uri="{28A0092B-C50C-407E-A947-70E740481C1C}">
                <a14:useLocalDpi xmlns:a14="http://schemas.microsoft.com/office/drawing/2010/main" val="0"/>
              </a:ext>
            </a:extLst>
          </a:blip>
          <a:srcRect t="4145" b="1330"/>
          <a:stretch>
            <a:fillRect/>
          </a:stretch>
        </p:blipFill>
        <p:spPr>
          <a:xfrm>
            <a:off x="3575050" y="1304925"/>
            <a:ext cx="2009665" cy="4242548"/>
          </a:xfrm>
          <a:prstGeom prst="rect">
            <a:avLst/>
          </a:prstGeom>
          <a:ln>
            <a:solidFill>
              <a:schemeClr val="bg1">
                <a:lumMod val="75000"/>
              </a:schemeClr>
            </a:solidFill>
          </a:ln>
        </p:spPr>
      </p:pic>
      <p:sp>
        <p:nvSpPr>
          <p:cNvPr id="2" name="スライド番号プレースホルダー 1">
            <a:extLst>
              <a:ext uri="{FF2B5EF4-FFF2-40B4-BE49-F238E27FC236}">
                <a16:creationId xmlns:a16="http://schemas.microsoft.com/office/drawing/2014/main" id="{1C47738C-6164-CE86-9CAE-C7C8753447B9}"/>
              </a:ext>
            </a:extLst>
          </p:cNvPr>
          <p:cNvSpPr>
            <a:spLocks noGrp="1"/>
          </p:cNvSpPr>
          <p:nvPr>
            <p:ph type="sldNum" sz="quarter" idx="12"/>
          </p:nvPr>
        </p:nvSpPr>
        <p:spPr/>
        <p:txBody>
          <a:bodyPr/>
          <a:lstStyle/>
          <a:p>
            <a:fld id="{5CFB9FA4-A05F-48B0-95C3-5B7FD10539B7}" type="slidenum">
              <a:rPr kumimoji="1" lang="ja-JP" altLang="en-US" smtClean="0"/>
              <a:t>5</a:t>
            </a:fld>
            <a:endParaRPr kumimoji="1" lang="ja-JP" altLang="en-US"/>
          </a:p>
        </p:txBody>
      </p:sp>
      <p:pic>
        <p:nvPicPr>
          <p:cNvPr id="24" name="図 23" descr="テキスト が含まれている画像&#10;&#10;AI 生成コンテンツは誤りを含む可能性があります。">
            <a:extLst>
              <a:ext uri="{FF2B5EF4-FFF2-40B4-BE49-F238E27FC236}">
                <a16:creationId xmlns:a16="http://schemas.microsoft.com/office/drawing/2014/main" id="{458E059B-01B6-23FD-7F3A-FAD0AC91389E}"/>
              </a:ext>
            </a:extLst>
          </p:cNvPr>
          <p:cNvPicPr>
            <a:picLocks noChangeAspect="1"/>
          </p:cNvPicPr>
          <p:nvPr/>
        </p:nvPicPr>
        <p:blipFill>
          <a:blip r:embed="rId3">
            <a:extLst>
              <a:ext uri="{28A0092B-C50C-407E-A947-70E740481C1C}">
                <a14:useLocalDpi xmlns:a14="http://schemas.microsoft.com/office/drawing/2010/main" val="0"/>
              </a:ext>
            </a:extLst>
          </a:blip>
          <a:srcRect t="3826" b="1050"/>
          <a:stretch>
            <a:fillRect/>
          </a:stretch>
        </p:blipFill>
        <p:spPr>
          <a:xfrm>
            <a:off x="649394" y="1299326"/>
            <a:ext cx="2009665" cy="4248148"/>
          </a:xfrm>
          <a:prstGeom prst="rect">
            <a:avLst/>
          </a:prstGeom>
          <a:ln>
            <a:solidFill>
              <a:schemeClr val="bg1">
                <a:lumMod val="75000"/>
              </a:schemeClr>
            </a:solidFill>
          </a:ln>
        </p:spPr>
      </p:pic>
      <p:pic>
        <p:nvPicPr>
          <p:cNvPr id="17" name="図 16" descr="テキスト, 手紙&#10;&#10;AI 生成コンテンツは誤りを含む可能性があります。">
            <a:extLst>
              <a:ext uri="{FF2B5EF4-FFF2-40B4-BE49-F238E27FC236}">
                <a16:creationId xmlns:a16="http://schemas.microsoft.com/office/drawing/2014/main" id="{7514782C-4192-BB5D-E4B9-E370ECB73BA0}"/>
              </a:ext>
            </a:extLst>
          </p:cNvPr>
          <p:cNvPicPr>
            <a:picLocks noChangeAspect="1"/>
          </p:cNvPicPr>
          <p:nvPr/>
        </p:nvPicPr>
        <p:blipFill>
          <a:blip r:embed="rId4">
            <a:extLst>
              <a:ext uri="{28A0092B-C50C-407E-A947-70E740481C1C}">
                <a14:useLocalDpi xmlns:a14="http://schemas.microsoft.com/office/drawing/2010/main" val="0"/>
              </a:ext>
            </a:extLst>
          </a:blip>
          <a:srcRect t="3826"/>
          <a:stretch>
            <a:fillRect/>
          </a:stretch>
        </p:blipFill>
        <p:spPr>
          <a:xfrm>
            <a:off x="6672263" y="1299323"/>
            <a:ext cx="1987717" cy="4248150"/>
          </a:xfrm>
          <a:prstGeom prst="rect">
            <a:avLst/>
          </a:prstGeom>
          <a:ln>
            <a:solidFill>
              <a:schemeClr val="bg1">
                <a:lumMod val="75000"/>
              </a:schemeClr>
            </a:solidFill>
          </a:ln>
        </p:spPr>
      </p:pic>
      <p:sp>
        <p:nvSpPr>
          <p:cNvPr id="20" name="正方形/長方形 19">
            <a:extLst>
              <a:ext uri="{FF2B5EF4-FFF2-40B4-BE49-F238E27FC236}">
                <a16:creationId xmlns:a16="http://schemas.microsoft.com/office/drawing/2014/main" id="{B1D836FB-3B84-48FD-2CC0-1805A5DDD73B}"/>
              </a:ext>
            </a:extLst>
          </p:cNvPr>
          <p:cNvSpPr/>
          <p:nvPr/>
        </p:nvSpPr>
        <p:spPr>
          <a:xfrm>
            <a:off x="8294255" y="1801597"/>
            <a:ext cx="365725" cy="341046"/>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25" name="図 24" descr="テキスト, 手紙&#10;&#10;AI 生成コンテンツは誤りを含む可能性があります。">
            <a:extLst>
              <a:ext uri="{FF2B5EF4-FFF2-40B4-BE49-F238E27FC236}">
                <a16:creationId xmlns:a16="http://schemas.microsoft.com/office/drawing/2014/main" id="{1CAA1A72-382A-1A4B-A44F-66994173F25B}"/>
              </a:ext>
            </a:extLst>
          </p:cNvPr>
          <p:cNvPicPr>
            <a:picLocks noChangeAspect="1"/>
          </p:cNvPicPr>
          <p:nvPr/>
        </p:nvPicPr>
        <p:blipFill>
          <a:blip r:embed="rId5">
            <a:extLst>
              <a:ext uri="{28A0092B-C50C-407E-A947-70E740481C1C}">
                <a14:useLocalDpi xmlns:a14="http://schemas.microsoft.com/office/drawing/2010/main" val="0"/>
              </a:ext>
            </a:extLst>
          </a:blip>
          <a:srcRect t="3826"/>
          <a:stretch>
            <a:fillRect/>
          </a:stretch>
        </p:blipFill>
        <p:spPr>
          <a:xfrm>
            <a:off x="9554889" y="1304925"/>
            <a:ext cx="1987717" cy="4248150"/>
          </a:xfrm>
          <a:prstGeom prst="rect">
            <a:avLst/>
          </a:prstGeom>
          <a:ln>
            <a:solidFill>
              <a:schemeClr val="bg1">
                <a:lumMod val="75000"/>
              </a:schemeClr>
            </a:solidFill>
          </a:ln>
        </p:spPr>
      </p:pic>
      <p:sp>
        <p:nvSpPr>
          <p:cNvPr id="26" name="正方形/長方形 25">
            <a:extLst>
              <a:ext uri="{FF2B5EF4-FFF2-40B4-BE49-F238E27FC236}">
                <a16:creationId xmlns:a16="http://schemas.microsoft.com/office/drawing/2014/main" id="{F0013072-45D0-6EDE-F9F4-F998840E1F63}"/>
              </a:ext>
            </a:extLst>
          </p:cNvPr>
          <p:cNvSpPr/>
          <p:nvPr/>
        </p:nvSpPr>
        <p:spPr>
          <a:xfrm>
            <a:off x="11157528" y="1801597"/>
            <a:ext cx="365725" cy="341046"/>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正方形/長方形 26">
            <a:extLst>
              <a:ext uri="{FF2B5EF4-FFF2-40B4-BE49-F238E27FC236}">
                <a16:creationId xmlns:a16="http://schemas.microsoft.com/office/drawing/2014/main" id="{C2EABF07-6CF2-8EF7-71F0-881D5C07E3F2}"/>
              </a:ext>
            </a:extLst>
          </p:cNvPr>
          <p:cNvSpPr/>
          <p:nvPr/>
        </p:nvSpPr>
        <p:spPr>
          <a:xfrm>
            <a:off x="642360" y="3524994"/>
            <a:ext cx="2004965" cy="36195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正方形/長方形 27">
            <a:extLst>
              <a:ext uri="{FF2B5EF4-FFF2-40B4-BE49-F238E27FC236}">
                <a16:creationId xmlns:a16="http://schemas.microsoft.com/office/drawing/2014/main" id="{9702CDC1-331D-C9FF-EF74-975C08B8C106}"/>
              </a:ext>
            </a:extLst>
          </p:cNvPr>
          <p:cNvSpPr/>
          <p:nvPr/>
        </p:nvSpPr>
        <p:spPr>
          <a:xfrm>
            <a:off x="3808278" y="2151795"/>
            <a:ext cx="1693969" cy="69332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テキスト ボックス 15">
            <a:extLst>
              <a:ext uri="{FF2B5EF4-FFF2-40B4-BE49-F238E27FC236}">
                <a16:creationId xmlns:a16="http://schemas.microsoft.com/office/drawing/2014/main" id="{46570286-B015-C29A-66B8-64BEB7AF01CC}"/>
              </a:ext>
            </a:extLst>
          </p:cNvPr>
          <p:cNvSpPr txBox="1"/>
          <p:nvPr/>
        </p:nvSpPr>
        <p:spPr>
          <a:xfrm>
            <a:off x="3660775" y="5754330"/>
            <a:ext cx="2254077" cy="504369"/>
          </a:xfrm>
          <a:prstGeom prst="rect">
            <a:avLst/>
          </a:prstGeom>
          <a:noFill/>
        </p:spPr>
        <p:txBody>
          <a:bodyPr wrap="square" lIns="91440" tIns="45720" rIns="91440" bIns="45720" rtlCol="0" anchor="t">
            <a:spAutoFit/>
          </a:bodyPr>
          <a:lstStyle/>
          <a:p>
            <a:pPr>
              <a:lnSpc>
                <a:spcPts val="1700"/>
              </a:lnSpc>
            </a:pPr>
            <a:r>
              <a:rPr lang="ja-JP" sz="1200" spc="110">
                <a:latin typeface="Meiryo UI"/>
                <a:ea typeface="Meiryo UI"/>
              </a:rPr>
              <a:t>青字部分を</a:t>
            </a:r>
            <a:r>
              <a:rPr lang="ja-JP" altLang="en-US" sz="1200" spc="110">
                <a:latin typeface="Meiryo UI"/>
                <a:ea typeface="Meiryo UI"/>
              </a:rPr>
              <a:t>押し</a:t>
            </a:r>
            <a:endParaRPr lang="en-US" altLang="ja-JP" sz="1200" spc="110">
              <a:latin typeface="Meiryo UI"/>
              <a:ea typeface="Meiryo UI"/>
            </a:endParaRPr>
          </a:p>
          <a:p>
            <a:pPr>
              <a:lnSpc>
                <a:spcPts val="1700"/>
              </a:lnSpc>
            </a:pPr>
            <a:r>
              <a:rPr lang="ja-JP" altLang="en-US" sz="1200" spc="110">
                <a:latin typeface="Meiryo UI"/>
                <a:ea typeface="Meiryo UI"/>
              </a:rPr>
              <a:t>利用規約を確認します</a:t>
            </a:r>
            <a:endParaRPr lang="en-US" altLang="ja-JP" sz="1200" spc="110">
              <a:latin typeface="Meiryo UI"/>
              <a:ea typeface="Meiryo UI"/>
            </a:endParaRPr>
          </a:p>
        </p:txBody>
      </p:sp>
      <p:sp>
        <p:nvSpPr>
          <p:cNvPr id="36" name="テキスト ボックス 35">
            <a:extLst>
              <a:ext uri="{FF2B5EF4-FFF2-40B4-BE49-F238E27FC236}">
                <a16:creationId xmlns:a16="http://schemas.microsoft.com/office/drawing/2014/main" id="{E8E30E69-39F5-256C-729D-07DFCBA8B480}"/>
              </a:ext>
            </a:extLst>
          </p:cNvPr>
          <p:cNvSpPr txBox="1"/>
          <p:nvPr/>
        </p:nvSpPr>
        <p:spPr>
          <a:xfrm>
            <a:off x="6578049" y="5758259"/>
            <a:ext cx="2254078" cy="526811"/>
          </a:xfrm>
          <a:prstGeom prst="rect">
            <a:avLst/>
          </a:prstGeom>
          <a:noFill/>
        </p:spPr>
        <p:txBody>
          <a:bodyPr wrap="square" lIns="91440" tIns="45720" rIns="91440" bIns="45720" rtlCol="0" anchor="t">
            <a:spAutoFit/>
          </a:bodyPr>
          <a:lstStyle/>
          <a:p>
            <a:pPr>
              <a:lnSpc>
                <a:spcPts val="1800"/>
              </a:lnSpc>
            </a:pPr>
            <a:r>
              <a:rPr kumimoji="1" lang="ja-JP" altLang="en-US" sz="1200" dirty="0">
                <a:solidFill>
                  <a:srgbClr val="FF0000"/>
                </a:solidFill>
                <a:latin typeface="Meiryo UI" panose="020B0604030504040204" pitchFamily="50" charset="-128"/>
                <a:ea typeface="Meiryo UI" panose="020B0604030504040204" pitchFamily="50" charset="-128"/>
              </a:rPr>
              <a:t>「利用規約」</a:t>
            </a:r>
            <a:r>
              <a:rPr kumimoji="1" lang="ja-JP" altLang="en-US" sz="1200" dirty="0">
                <a:latin typeface="Meiryo UI" panose="020B0604030504040204" pitchFamily="50" charset="-128"/>
                <a:ea typeface="Meiryo UI" panose="020B0604030504040204" pitchFamily="50" charset="-128"/>
              </a:rPr>
              <a:t>を確認</a:t>
            </a:r>
            <a:r>
              <a:rPr lang="ja-JP" altLang="en-US" sz="1200" dirty="0">
                <a:latin typeface="Meiryo UI" panose="020B0604030504040204" pitchFamily="50" charset="-128"/>
                <a:ea typeface="Meiryo UI" panose="020B0604030504040204" pitchFamily="50" charset="-128"/>
              </a:rPr>
              <a:t>後</a:t>
            </a:r>
            <a:endParaRPr lang="en-US" altLang="ja-JP" sz="1200" dirty="0">
              <a:latin typeface="Meiryo UI" panose="020B0604030504040204" pitchFamily="50" charset="-128"/>
              <a:ea typeface="Meiryo UI" panose="020B0604030504040204" pitchFamily="50" charset="-128"/>
            </a:endParaRPr>
          </a:p>
          <a:p>
            <a:pPr>
              <a:lnSpc>
                <a:spcPts val="1800"/>
              </a:lnSpc>
            </a:pPr>
            <a:r>
              <a:rPr kumimoji="1" lang="ja-JP" altLang="en-US" sz="1200" dirty="0">
                <a:solidFill>
                  <a:srgbClr val="FF0000"/>
                </a:solidFill>
                <a:latin typeface="Meiryo UI" panose="020B0604030504040204" pitchFamily="50" charset="-128"/>
                <a:ea typeface="Meiryo UI" panose="020B0604030504040204" pitchFamily="50" charset="-128"/>
              </a:rPr>
              <a:t>「閉じる」</a:t>
            </a:r>
            <a:r>
              <a:rPr kumimoji="1" lang="ja-JP" altLang="en-US" sz="1200" dirty="0">
                <a:latin typeface="Meiryo UI" panose="020B0604030504040204" pitchFamily="50" charset="-128"/>
                <a:ea typeface="Meiryo UI" panose="020B0604030504040204" pitchFamily="50" charset="-128"/>
              </a:rPr>
              <a:t>を押す</a:t>
            </a:r>
          </a:p>
        </p:txBody>
      </p:sp>
      <p:sp>
        <p:nvSpPr>
          <p:cNvPr id="37" name="テキスト ボックス 36">
            <a:extLst>
              <a:ext uri="{FF2B5EF4-FFF2-40B4-BE49-F238E27FC236}">
                <a16:creationId xmlns:a16="http://schemas.microsoft.com/office/drawing/2014/main" id="{B29B9BA6-41F2-043E-818C-2456AA73DBA6}"/>
              </a:ext>
            </a:extLst>
          </p:cNvPr>
          <p:cNvSpPr txBox="1"/>
          <p:nvPr/>
        </p:nvSpPr>
        <p:spPr>
          <a:xfrm>
            <a:off x="9550138" y="5730551"/>
            <a:ext cx="2254078" cy="526811"/>
          </a:xfrm>
          <a:prstGeom prst="rect">
            <a:avLst/>
          </a:prstGeom>
          <a:noFill/>
        </p:spPr>
        <p:txBody>
          <a:bodyPr wrap="square" lIns="91440" tIns="45720" rIns="91440" bIns="45720" rtlCol="0" anchor="t">
            <a:spAutoFit/>
          </a:bodyPr>
          <a:lstStyle/>
          <a:p>
            <a:pPr>
              <a:lnSpc>
                <a:spcPts val="1800"/>
              </a:lnSpc>
            </a:pPr>
            <a:r>
              <a:rPr kumimoji="1" lang="ja-JP" altLang="en-US" sz="1200">
                <a:solidFill>
                  <a:srgbClr val="FF0000"/>
                </a:solidFill>
                <a:latin typeface="Meiryo UI" panose="020B0604030504040204" pitchFamily="50" charset="-128"/>
                <a:ea typeface="Meiryo UI" panose="020B0604030504040204" pitchFamily="50" charset="-128"/>
              </a:rPr>
              <a:t>「プライバシーポリシー」</a:t>
            </a:r>
            <a:r>
              <a:rPr kumimoji="1" lang="ja-JP" altLang="en-US" sz="1200">
                <a:latin typeface="Meiryo UI" panose="020B0604030504040204" pitchFamily="50" charset="-128"/>
                <a:ea typeface="Meiryo UI" panose="020B0604030504040204" pitchFamily="50" charset="-128"/>
              </a:rPr>
              <a:t>を確認</a:t>
            </a:r>
            <a:r>
              <a:rPr lang="ja-JP" altLang="en-US" sz="1200">
                <a:latin typeface="Meiryo UI" panose="020B0604030504040204" pitchFamily="50" charset="-128"/>
                <a:ea typeface="Meiryo UI" panose="020B0604030504040204" pitchFamily="50" charset="-128"/>
              </a:rPr>
              <a:t>後</a:t>
            </a:r>
            <a:endParaRPr lang="en-US" altLang="ja-JP" sz="1200">
              <a:latin typeface="Meiryo UI" panose="020B0604030504040204" pitchFamily="50" charset="-128"/>
              <a:ea typeface="Meiryo UI" panose="020B0604030504040204" pitchFamily="50" charset="-128"/>
            </a:endParaRPr>
          </a:p>
          <a:p>
            <a:pPr>
              <a:lnSpc>
                <a:spcPts val="1800"/>
              </a:lnSpc>
            </a:pPr>
            <a:r>
              <a:rPr kumimoji="1" lang="ja-JP" altLang="en-US" sz="1200">
                <a:solidFill>
                  <a:srgbClr val="FF0000"/>
                </a:solidFill>
                <a:latin typeface="Meiryo UI" panose="020B0604030504040204" pitchFamily="50" charset="-128"/>
                <a:ea typeface="Meiryo UI" panose="020B0604030504040204" pitchFamily="50" charset="-128"/>
              </a:rPr>
              <a:t>「閉じる」</a:t>
            </a:r>
            <a:r>
              <a:rPr kumimoji="1" lang="ja-JP" altLang="en-US" sz="1200">
                <a:latin typeface="Meiryo UI" panose="020B0604030504040204" pitchFamily="50" charset="-128"/>
                <a:ea typeface="Meiryo UI" panose="020B0604030504040204" pitchFamily="50" charset="-128"/>
              </a:rPr>
              <a:t>を押す</a:t>
            </a:r>
          </a:p>
        </p:txBody>
      </p:sp>
      <p:sp>
        <p:nvSpPr>
          <p:cNvPr id="40" name="テキスト ボックス 39">
            <a:extLst>
              <a:ext uri="{FF2B5EF4-FFF2-40B4-BE49-F238E27FC236}">
                <a16:creationId xmlns:a16="http://schemas.microsoft.com/office/drawing/2014/main" id="{719477AE-FF03-81A4-DB98-49FEBB5B171F}"/>
              </a:ext>
            </a:extLst>
          </p:cNvPr>
          <p:cNvSpPr txBox="1"/>
          <p:nvPr/>
        </p:nvSpPr>
        <p:spPr>
          <a:xfrm>
            <a:off x="650279" y="5751875"/>
            <a:ext cx="2062800" cy="461665"/>
          </a:xfrm>
          <a:prstGeom prst="rect">
            <a:avLst/>
          </a:prstGeom>
          <a:noFill/>
        </p:spPr>
        <p:txBody>
          <a:bodyPr wrap="square" rtlCol="0">
            <a:spAutoFit/>
          </a:bodyPr>
          <a:lstStyle/>
          <a:p>
            <a:r>
              <a:rPr kumimoji="1" lang="ja-JP" altLang="en-US" sz="1200" spc="110" dirty="0">
                <a:solidFill>
                  <a:srgbClr val="FF0000"/>
                </a:solidFill>
                <a:latin typeface="Meiryo UI" panose="020B0604030504040204" pitchFamily="50" charset="-128"/>
                <a:ea typeface="Meiryo UI" panose="020B0604030504040204" pitchFamily="50" charset="-128"/>
              </a:rPr>
              <a:t>「はじめてご利用の方」</a:t>
            </a:r>
            <a:endParaRPr kumimoji="1" lang="en-US" altLang="ja-JP" sz="1200" spc="110" dirty="0">
              <a:solidFill>
                <a:srgbClr val="FF0000"/>
              </a:solidFill>
              <a:latin typeface="Meiryo UI" panose="020B0604030504040204" pitchFamily="50" charset="-128"/>
              <a:ea typeface="Meiryo UI" panose="020B0604030504040204" pitchFamily="50" charset="-128"/>
            </a:endParaRPr>
          </a:p>
          <a:p>
            <a:r>
              <a:rPr kumimoji="1" lang="ja-JP" altLang="en-US" sz="1200" spc="110" dirty="0">
                <a:latin typeface="Meiryo UI" panose="020B0604030504040204" pitchFamily="50" charset="-128"/>
                <a:ea typeface="Meiryo UI" panose="020B0604030504040204" pitchFamily="50" charset="-128"/>
              </a:rPr>
              <a:t>を押す</a:t>
            </a:r>
            <a:endParaRPr kumimoji="1" lang="en-US" altLang="ja-JP" sz="1200" spc="110" dirty="0">
              <a:latin typeface="Meiryo UI" panose="020B0604030504040204" pitchFamily="50" charset="-128"/>
              <a:ea typeface="Meiryo UI" panose="020B0604030504040204" pitchFamily="50" charset="-128"/>
            </a:endParaRPr>
          </a:p>
        </p:txBody>
      </p:sp>
      <p:sp>
        <p:nvSpPr>
          <p:cNvPr id="3" name="タイトル 36">
            <a:extLst>
              <a:ext uri="{FF2B5EF4-FFF2-40B4-BE49-F238E27FC236}">
                <a16:creationId xmlns:a16="http://schemas.microsoft.com/office/drawing/2014/main" id="{1D18BB49-FFA6-847D-57DF-D58E4C734C9D}"/>
              </a:ext>
            </a:extLst>
          </p:cNvPr>
          <p:cNvSpPr txBox="1">
            <a:spLocks/>
          </p:cNvSpPr>
          <p:nvPr/>
        </p:nvSpPr>
        <p:spPr>
          <a:xfrm>
            <a:off x="3583297" y="371450"/>
            <a:ext cx="5025407" cy="385200"/>
          </a:xfrm>
          <a:prstGeom prst="rect">
            <a:avLst/>
          </a:prstGeom>
        </p:spPr>
        <p:txBody>
          <a:bodyPr anchor="ctr">
            <a:noAutofit/>
          </a:bodyPr>
          <a:lstStyle>
            <a:lvl1pPr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stStyle>
          <a:p>
            <a:pPr algn="ctr"/>
            <a:r>
              <a:rPr lang="ja-JP" altLang="en-US" sz="2000"/>
              <a:t>けんこうマイレージアプリをインストールする</a:t>
            </a:r>
          </a:p>
        </p:txBody>
      </p:sp>
      <p:grpSp>
        <p:nvGrpSpPr>
          <p:cNvPr id="4" name="グループ化 3">
            <a:extLst>
              <a:ext uri="{FF2B5EF4-FFF2-40B4-BE49-F238E27FC236}">
                <a16:creationId xmlns:a16="http://schemas.microsoft.com/office/drawing/2014/main" id="{83CEE366-CE52-03DA-4E24-3D063AC8F946}"/>
              </a:ext>
            </a:extLst>
          </p:cNvPr>
          <p:cNvGrpSpPr/>
          <p:nvPr/>
        </p:nvGrpSpPr>
        <p:grpSpPr>
          <a:xfrm>
            <a:off x="623888" y="235231"/>
            <a:ext cx="674373" cy="674373"/>
            <a:chOff x="609516" y="102830"/>
            <a:chExt cx="674373" cy="674373"/>
          </a:xfrm>
        </p:grpSpPr>
        <p:sp>
          <p:nvSpPr>
            <p:cNvPr id="5" name="楕円 4">
              <a:extLst>
                <a:ext uri="{FF2B5EF4-FFF2-40B4-BE49-F238E27FC236}">
                  <a16:creationId xmlns:a16="http://schemas.microsoft.com/office/drawing/2014/main" id="{8937F6BC-FF3D-36B1-8EAE-A915FDEAAC78}"/>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6" name="グループ化 5">
              <a:extLst>
                <a:ext uri="{FF2B5EF4-FFF2-40B4-BE49-F238E27FC236}">
                  <a16:creationId xmlns:a16="http://schemas.microsoft.com/office/drawing/2014/main" id="{03C89C9E-B132-B828-B857-47826AEF0300}"/>
                </a:ext>
              </a:extLst>
            </p:cNvPr>
            <p:cNvGrpSpPr/>
            <p:nvPr/>
          </p:nvGrpSpPr>
          <p:grpSpPr>
            <a:xfrm>
              <a:off x="667999" y="161547"/>
              <a:ext cx="566181" cy="566250"/>
              <a:chOff x="667999" y="161547"/>
              <a:chExt cx="566181" cy="566250"/>
            </a:xfrm>
          </p:grpSpPr>
          <p:sp>
            <p:nvSpPr>
              <p:cNvPr id="7" name="楕円 6">
                <a:extLst>
                  <a:ext uri="{FF2B5EF4-FFF2-40B4-BE49-F238E27FC236}">
                    <a16:creationId xmlns:a16="http://schemas.microsoft.com/office/drawing/2014/main" id="{8FE2F1B9-C74F-37F4-414A-7937BD9ACF9E}"/>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a:extLst>
                  <a:ext uri="{FF2B5EF4-FFF2-40B4-BE49-F238E27FC236}">
                    <a16:creationId xmlns:a16="http://schemas.microsoft.com/office/drawing/2014/main" id="{8A615B90-450A-154E-D8F7-EEFD29EC1567}"/>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9" name="テキスト ボックス 8">
                <a:extLst>
                  <a:ext uri="{FF2B5EF4-FFF2-40B4-BE49-F238E27FC236}">
                    <a16:creationId xmlns:a16="http://schemas.microsoft.com/office/drawing/2014/main" id="{85E18CDC-C83D-8AC5-9E2A-919C06B322A6}"/>
                  </a:ext>
                </a:extLst>
              </p:cNvPr>
              <p:cNvSpPr txBox="1"/>
              <p:nvPr/>
            </p:nvSpPr>
            <p:spPr>
              <a:xfrm>
                <a:off x="726130" y="327687"/>
                <a:ext cx="441146" cy="400110"/>
              </a:xfrm>
              <a:prstGeom prst="rect">
                <a:avLst/>
              </a:prstGeom>
              <a:noFill/>
            </p:spPr>
            <p:txBody>
              <a:bodyPr wrap="square" rtlCol="0">
                <a:spAutoFit/>
              </a:bodyPr>
              <a:lstStyle/>
              <a:p>
                <a:r>
                  <a:rPr kumimoji="1" lang="ja-JP" altLang="en-US" sz="2000" b="1"/>
                  <a:t>１</a:t>
                </a:r>
              </a:p>
            </p:txBody>
          </p:sp>
        </p:grpSp>
      </p:grpSp>
    </p:spTree>
    <p:extLst>
      <p:ext uri="{BB962C8B-B14F-4D97-AF65-F5344CB8AC3E}">
        <p14:creationId xmlns:p14="http://schemas.microsoft.com/office/powerpoint/2010/main" val="4255133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スライド番号プレースホルダー 1">
            <a:extLst>
              <a:ext uri="{FF2B5EF4-FFF2-40B4-BE49-F238E27FC236}">
                <a16:creationId xmlns:a16="http://schemas.microsoft.com/office/drawing/2014/main" id="{E1F4A7D4-AD70-CA17-AE92-8B5D17F55477}"/>
              </a:ext>
            </a:extLst>
          </p:cNvPr>
          <p:cNvSpPr>
            <a:spLocks noGrp="1"/>
          </p:cNvSpPr>
          <p:nvPr>
            <p:ph type="sldNum" sz="quarter" idx="12"/>
          </p:nvPr>
        </p:nvSpPr>
        <p:spPr>
          <a:xfrm>
            <a:off x="9137374" y="6361596"/>
            <a:ext cx="2743200" cy="365125"/>
          </a:xfrm>
        </p:spPr>
        <p:txBody>
          <a:bodyPr/>
          <a:lstStyle/>
          <a:p>
            <a:fld id="{5CFB9FA4-A05F-48B0-95C3-5B7FD10539B7}" type="slidenum">
              <a:rPr kumimoji="1" lang="ja-JP" altLang="en-US" smtClean="0"/>
              <a:t>6</a:t>
            </a:fld>
            <a:endParaRPr kumimoji="1" lang="ja-JP" altLang="en-US"/>
          </a:p>
        </p:txBody>
      </p:sp>
      <p:pic>
        <p:nvPicPr>
          <p:cNvPr id="53" name="図 52" descr="ダイアグラム&#10;&#10;自動的に生成された説明">
            <a:extLst>
              <a:ext uri="{FF2B5EF4-FFF2-40B4-BE49-F238E27FC236}">
                <a16:creationId xmlns:a16="http://schemas.microsoft.com/office/drawing/2014/main" id="{AF84A7D2-5D61-7451-716C-8AB9DAFC7F5A}"/>
              </a:ext>
            </a:extLst>
          </p:cNvPr>
          <p:cNvPicPr>
            <a:picLocks noChangeAspect="1"/>
          </p:cNvPicPr>
          <p:nvPr/>
        </p:nvPicPr>
        <p:blipFill>
          <a:blip r:embed="rId2">
            <a:extLst>
              <a:ext uri="{28A0092B-C50C-407E-A947-70E740481C1C}">
                <a14:useLocalDpi xmlns:a14="http://schemas.microsoft.com/office/drawing/2010/main" val="0"/>
              </a:ext>
            </a:extLst>
          </a:blip>
          <a:srcRect t="6505" b="-1"/>
          <a:stretch>
            <a:fillRect/>
          </a:stretch>
        </p:blipFill>
        <p:spPr>
          <a:xfrm>
            <a:off x="642838" y="1304925"/>
            <a:ext cx="2034556" cy="4248320"/>
          </a:xfrm>
          <a:prstGeom prst="rect">
            <a:avLst/>
          </a:prstGeom>
          <a:ln>
            <a:solidFill>
              <a:schemeClr val="bg1">
                <a:lumMod val="65000"/>
              </a:schemeClr>
            </a:solidFill>
          </a:ln>
        </p:spPr>
      </p:pic>
      <p:pic>
        <p:nvPicPr>
          <p:cNvPr id="54" name="図 53" descr="グラフィカル ユーザー インターフェイス, アプリケーション&#10;&#10;自動的に生成された説明">
            <a:extLst>
              <a:ext uri="{FF2B5EF4-FFF2-40B4-BE49-F238E27FC236}">
                <a16:creationId xmlns:a16="http://schemas.microsoft.com/office/drawing/2014/main" id="{75609AB7-EC63-63F9-18AB-BAFCF52E63D2}"/>
              </a:ext>
            </a:extLst>
          </p:cNvPr>
          <p:cNvPicPr>
            <a:picLocks noChangeAspect="1"/>
          </p:cNvPicPr>
          <p:nvPr/>
        </p:nvPicPr>
        <p:blipFill>
          <a:blip r:embed="rId3">
            <a:extLst>
              <a:ext uri="{28A0092B-C50C-407E-A947-70E740481C1C}">
                <a14:useLocalDpi xmlns:a14="http://schemas.microsoft.com/office/drawing/2010/main" val="0"/>
              </a:ext>
            </a:extLst>
          </a:blip>
          <a:srcRect t="9285"/>
          <a:stretch>
            <a:fillRect/>
          </a:stretch>
        </p:blipFill>
        <p:spPr>
          <a:xfrm>
            <a:off x="6534943" y="1304924"/>
            <a:ext cx="2093706" cy="4241799"/>
          </a:xfrm>
          <a:prstGeom prst="rect">
            <a:avLst/>
          </a:prstGeom>
          <a:ln>
            <a:solidFill>
              <a:schemeClr val="bg1">
                <a:lumMod val="65000"/>
              </a:schemeClr>
            </a:solidFill>
          </a:ln>
        </p:spPr>
      </p:pic>
      <p:pic>
        <p:nvPicPr>
          <p:cNvPr id="55" name="図 54" descr="テキスト&#10;&#10;AI 生成コンテンツは間違っている可能性があります。">
            <a:extLst>
              <a:ext uri="{FF2B5EF4-FFF2-40B4-BE49-F238E27FC236}">
                <a16:creationId xmlns:a16="http://schemas.microsoft.com/office/drawing/2014/main" id="{9025EC7C-6956-F624-F63A-CE5DD1581D0B}"/>
              </a:ext>
            </a:extLst>
          </p:cNvPr>
          <p:cNvPicPr>
            <a:picLocks noChangeAspect="1"/>
          </p:cNvPicPr>
          <p:nvPr/>
        </p:nvPicPr>
        <p:blipFill>
          <a:blip r:embed="rId4"/>
          <a:srcRect t="5423" b="796"/>
          <a:stretch>
            <a:fillRect/>
          </a:stretch>
        </p:blipFill>
        <p:spPr>
          <a:xfrm>
            <a:off x="9587835" y="1304925"/>
            <a:ext cx="2010100" cy="4251496"/>
          </a:xfrm>
          <a:prstGeom prst="rect">
            <a:avLst/>
          </a:prstGeom>
          <a:ln>
            <a:solidFill>
              <a:schemeClr val="bg1">
                <a:lumMod val="65000"/>
              </a:schemeClr>
            </a:solidFill>
          </a:ln>
        </p:spPr>
      </p:pic>
      <p:pic>
        <p:nvPicPr>
          <p:cNvPr id="56" name="図 55" descr="グラフィカル ユーザー インターフェイス, アプリケーション&#10;&#10;AI 生成コンテンツは誤りを含む可能性があります。">
            <a:extLst>
              <a:ext uri="{FF2B5EF4-FFF2-40B4-BE49-F238E27FC236}">
                <a16:creationId xmlns:a16="http://schemas.microsoft.com/office/drawing/2014/main" id="{8EFECB71-CCF3-E94C-3F44-6BF1374B6D43}"/>
              </a:ext>
            </a:extLst>
          </p:cNvPr>
          <p:cNvPicPr>
            <a:picLocks noChangeAspect="1"/>
          </p:cNvPicPr>
          <p:nvPr/>
        </p:nvPicPr>
        <p:blipFill>
          <a:blip r:embed="rId5">
            <a:extLst>
              <a:ext uri="{28A0092B-C50C-407E-A947-70E740481C1C}">
                <a14:useLocalDpi xmlns:a14="http://schemas.microsoft.com/office/drawing/2010/main" val="0"/>
              </a:ext>
            </a:extLst>
          </a:blip>
          <a:srcRect t="6810" b="1410"/>
          <a:stretch>
            <a:fillRect/>
          </a:stretch>
        </p:blipFill>
        <p:spPr>
          <a:xfrm>
            <a:off x="3590758" y="1304925"/>
            <a:ext cx="2077824" cy="4258983"/>
          </a:xfrm>
          <a:prstGeom prst="rect">
            <a:avLst/>
          </a:prstGeom>
          <a:ln>
            <a:solidFill>
              <a:schemeClr val="bg1">
                <a:lumMod val="65000"/>
              </a:schemeClr>
            </a:solidFill>
          </a:ln>
        </p:spPr>
      </p:pic>
      <p:sp>
        <p:nvSpPr>
          <p:cNvPr id="57" name="正方形/長方形 56">
            <a:extLst>
              <a:ext uri="{FF2B5EF4-FFF2-40B4-BE49-F238E27FC236}">
                <a16:creationId xmlns:a16="http://schemas.microsoft.com/office/drawing/2014/main" id="{C0273C1C-929E-6166-E686-DC2F26F66382}"/>
              </a:ext>
            </a:extLst>
          </p:cNvPr>
          <p:cNvSpPr/>
          <p:nvPr/>
        </p:nvSpPr>
        <p:spPr>
          <a:xfrm>
            <a:off x="760469" y="4509839"/>
            <a:ext cx="1791633" cy="36195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8" name="正方形/長方形 57">
            <a:extLst>
              <a:ext uri="{FF2B5EF4-FFF2-40B4-BE49-F238E27FC236}">
                <a16:creationId xmlns:a16="http://schemas.microsoft.com/office/drawing/2014/main" id="{DEC6D8AD-00D5-B02A-C63E-328B308EA0B1}"/>
              </a:ext>
            </a:extLst>
          </p:cNvPr>
          <p:cNvSpPr/>
          <p:nvPr/>
        </p:nvSpPr>
        <p:spPr>
          <a:xfrm>
            <a:off x="759878" y="3427782"/>
            <a:ext cx="878499" cy="84074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0" name="正方形/長方形 59">
            <a:extLst>
              <a:ext uri="{FF2B5EF4-FFF2-40B4-BE49-F238E27FC236}">
                <a16:creationId xmlns:a16="http://schemas.microsoft.com/office/drawing/2014/main" id="{61F8539F-0B4E-0BFA-6EE1-B8B9583A31FE}"/>
              </a:ext>
            </a:extLst>
          </p:cNvPr>
          <p:cNvSpPr/>
          <p:nvPr/>
        </p:nvSpPr>
        <p:spPr>
          <a:xfrm>
            <a:off x="3580381" y="1229312"/>
            <a:ext cx="309003" cy="34135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1" name="テキスト ボックス 60">
            <a:extLst>
              <a:ext uri="{FF2B5EF4-FFF2-40B4-BE49-F238E27FC236}">
                <a16:creationId xmlns:a16="http://schemas.microsoft.com/office/drawing/2014/main" id="{C4632B56-9F31-34CC-6A49-93851C6FFC94}"/>
              </a:ext>
            </a:extLst>
          </p:cNvPr>
          <p:cNvSpPr txBox="1"/>
          <p:nvPr/>
        </p:nvSpPr>
        <p:spPr>
          <a:xfrm>
            <a:off x="3232189" y="3811597"/>
            <a:ext cx="415498" cy="369332"/>
          </a:xfrm>
          <a:prstGeom prst="rect">
            <a:avLst/>
          </a:prstGeom>
          <a:noFill/>
        </p:spPr>
        <p:txBody>
          <a:bodyPr wrap="none" rtlCol="0">
            <a:spAutoFit/>
          </a:bodyPr>
          <a:lstStyle/>
          <a:p>
            <a:r>
              <a:rPr kumimoji="1" lang="ja-JP" altLang="en-US">
                <a:solidFill>
                  <a:srgbClr val="FF0000"/>
                </a:solidFill>
              </a:rPr>
              <a:t>❶</a:t>
            </a:r>
          </a:p>
        </p:txBody>
      </p:sp>
      <p:sp>
        <p:nvSpPr>
          <p:cNvPr id="62" name="テキスト ボックス 61">
            <a:extLst>
              <a:ext uri="{FF2B5EF4-FFF2-40B4-BE49-F238E27FC236}">
                <a16:creationId xmlns:a16="http://schemas.microsoft.com/office/drawing/2014/main" id="{9DD019DC-ED54-8BF6-89FA-38C2A1C6E6AF}"/>
              </a:ext>
            </a:extLst>
          </p:cNvPr>
          <p:cNvSpPr txBox="1"/>
          <p:nvPr/>
        </p:nvSpPr>
        <p:spPr>
          <a:xfrm>
            <a:off x="5237376" y="4660492"/>
            <a:ext cx="415498" cy="369332"/>
          </a:xfrm>
          <a:prstGeom prst="rect">
            <a:avLst/>
          </a:prstGeom>
          <a:noFill/>
        </p:spPr>
        <p:txBody>
          <a:bodyPr wrap="none" rtlCol="0">
            <a:spAutoFit/>
          </a:bodyPr>
          <a:lstStyle/>
          <a:p>
            <a:r>
              <a:rPr kumimoji="1" lang="ja-JP" altLang="en-US">
                <a:solidFill>
                  <a:srgbClr val="FF0000"/>
                </a:solidFill>
              </a:rPr>
              <a:t>❷</a:t>
            </a:r>
          </a:p>
        </p:txBody>
      </p:sp>
      <p:sp>
        <p:nvSpPr>
          <p:cNvPr id="63" name="テキスト ボックス 62">
            <a:extLst>
              <a:ext uri="{FF2B5EF4-FFF2-40B4-BE49-F238E27FC236}">
                <a16:creationId xmlns:a16="http://schemas.microsoft.com/office/drawing/2014/main" id="{2E9B1660-F69A-687C-9687-F87096866F76}"/>
              </a:ext>
            </a:extLst>
          </p:cNvPr>
          <p:cNvSpPr txBox="1"/>
          <p:nvPr/>
        </p:nvSpPr>
        <p:spPr>
          <a:xfrm>
            <a:off x="3832455" y="1215324"/>
            <a:ext cx="415498" cy="369332"/>
          </a:xfrm>
          <a:prstGeom prst="rect">
            <a:avLst/>
          </a:prstGeom>
          <a:noFill/>
        </p:spPr>
        <p:txBody>
          <a:bodyPr wrap="none" rtlCol="0">
            <a:spAutoFit/>
          </a:bodyPr>
          <a:lstStyle/>
          <a:p>
            <a:r>
              <a:rPr kumimoji="1" lang="ja-JP" altLang="en-US">
                <a:solidFill>
                  <a:srgbClr val="FF0000"/>
                </a:solidFill>
              </a:rPr>
              <a:t>❸</a:t>
            </a:r>
          </a:p>
        </p:txBody>
      </p:sp>
      <p:grpSp>
        <p:nvGrpSpPr>
          <p:cNvPr id="64" name="グループ化 63">
            <a:extLst>
              <a:ext uri="{FF2B5EF4-FFF2-40B4-BE49-F238E27FC236}">
                <a16:creationId xmlns:a16="http://schemas.microsoft.com/office/drawing/2014/main" id="{2A98D6B5-D3ED-2F84-359A-565E7C5021F1}"/>
              </a:ext>
            </a:extLst>
          </p:cNvPr>
          <p:cNvGrpSpPr/>
          <p:nvPr/>
        </p:nvGrpSpPr>
        <p:grpSpPr>
          <a:xfrm>
            <a:off x="3603651" y="5689333"/>
            <a:ext cx="2093708" cy="993324"/>
            <a:chOff x="3603651" y="5689333"/>
            <a:chExt cx="2093708" cy="993324"/>
          </a:xfrm>
        </p:grpSpPr>
        <p:sp>
          <p:nvSpPr>
            <p:cNvPr id="65" name="テキスト ボックス 64">
              <a:extLst>
                <a:ext uri="{FF2B5EF4-FFF2-40B4-BE49-F238E27FC236}">
                  <a16:creationId xmlns:a16="http://schemas.microsoft.com/office/drawing/2014/main" id="{33E7BB6A-F315-64C7-1896-3C7BD5D7D0F9}"/>
                </a:ext>
              </a:extLst>
            </p:cNvPr>
            <p:cNvSpPr txBox="1"/>
            <p:nvPr/>
          </p:nvSpPr>
          <p:spPr>
            <a:xfrm>
              <a:off x="3603652" y="5689333"/>
              <a:ext cx="2093707" cy="461665"/>
            </a:xfrm>
            <a:prstGeom prst="rect">
              <a:avLst/>
            </a:prstGeom>
            <a:noFill/>
          </p:spPr>
          <p:txBody>
            <a:bodyPr wrap="square" rtlCol="0">
              <a:spAutoFit/>
            </a:bodyPr>
            <a:lstStyle/>
            <a:p>
              <a:r>
                <a:rPr kumimoji="1" lang="ja-JP" altLang="en-US" sz="1200">
                  <a:solidFill>
                    <a:srgbClr val="FF0000"/>
                  </a:solidFill>
                </a:rPr>
                <a:t>❶「アプリ使用中のみ許可」</a:t>
              </a:r>
              <a:endParaRPr kumimoji="1" lang="en-US" altLang="ja-JP" sz="1200">
                <a:solidFill>
                  <a:srgbClr val="FF0000"/>
                </a:solidFill>
              </a:endParaRPr>
            </a:p>
            <a:p>
              <a:r>
                <a:rPr lang="en-US" altLang="ja-JP" sz="1200">
                  <a:solidFill>
                    <a:srgbClr val="FF0000"/>
                  </a:solidFill>
                </a:rPr>
                <a:t>   </a:t>
              </a:r>
              <a:r>
                <a:rPr kumimoji="1" lang="ja-JP" altLang="en-US" sz="1200"/>
                <a:t>を選択</a:t>
              </a:r>
              <a:endParaRPr kumimoji="1" lang="en-US" altLang="ja-JP" sz="1200"/>
            </a:p>
          </p:txBody>
        </p:sp>
        <p:sp>
          <p:nvSpPr>
            <p:cNvPr id="66" name="テキスト ボックス 65">
              <a:extLst>
                <a:ext uri="{FF2B5EF4-FFF2-40B4-BE49-F238E27FC236}">
                  <a16:creationId xmlns:a16="http://schemas.microsoft.com/office/drawing/2014/main" id="{AEF1DF82-449C-322B-F96B-4631F23E6492}"/>
                </a:ext>
              </a:extLst>
            </p:cNvPr>
            <p:cNvSpPr txBox="1"/>
            <p:nvPr/>
          </p:nvSpPr>
          <p:spPr>
            <a:xfrm>
              <a:off x="3603652" y="6051236"/>
              <a:ext cx="2093707" cy="461665"/>
            </a:xfrm>
            <a:prstGeom prst="rect">
              <a:avLst/>
            </a:prstGeom>
            <a:noFill/>
          </p:spPr>
          <p:txBody>
            <a:bodyPr wrap="square" rtlCol="0">
              <a:spAutoFit/>
            </a:bodyPr>
            <a:lstStyle/>
            <a:p>
              <a:r>
                <a:rPr lang="ja-JP" altLang="en-US" sz="1200">
                  <a:solidFill>
                    <a:srgbClr val="FF0000"/>
                  </a:solidFill>
                </a:rPr>
                <a:t>❷「</a:t>
              </a:r>
              <a:r>
                <a:rPr kumimoji="1" lang="ja-JP" altLang="en-US" sz="1200">
                  <a:solidFill>
                    <a:srgbClr val="FF0000"/>
                  </a:solidFill>
                </a:rPr>
                <a:t>正確な位置情報を使用」</a:t>
              </a:r>
              <a:r>
                <a:rPr kumimoji="1" lang="ja-JP" altLang="en-US" sz="1200"/>
                <a:t>を</a:t>
              </a:r>
              <a:endParaRPr kumimoji="1" lang="en-US" altLang="ja-JP" sz="1200"/>
            </a:p>
            <a:p>
              <a:r>
                <a:rPr lang="ja-JP" altLang="en-US" sz="1200">
                  <a:solidFill>
                    <a:srgbClr val="FF0000"/>
                  </a:solidFill>
                </a:rPr>
                <a:t>　 </a:t>
              </a:r>
              <a:r>
                <a:rPr kumimoji="1" lang="ja-JP" altLang="en-US" sz="1200"/>
                <a:t>オンにする</a:t>
              </a:r>
              <a:endParaRPr kumimoji="1" lang="en-US" altLang="ja-JP" sz="1200"/>
            </a:p>
          </p:txBody>
        </p:sp>
        <p:sp>
          <p:nvSpPr>
            <p:cNvPr id="67" name="テキスト ボックス 66">
              <a:extLst>
                <a:ext uri="{FF2B5EF4-FFF2-40B4-BE49-F238E27FC236}">
                  <a16:creationId xmlns:a16="http://schemas.microsoft.com/office/drawing/2014/main" id="{487AAB0F-835E-A2C6-D6D7-578DF870456D}"/>
                </a:ext>
              </a:extLst>
            </p:cNvPr>
            <p:cNvSpPr txBox="1"/>
            <p:nvPr/>
          </p:nvSpPr>
          <p:spPr>
            <a:xfrm>
              <a:off x="3603651" y="6405658"/>
              <a:ext cx="1087805" cy="276999"/>
            </a:xfrm>
            <a:prstGeom prst="rect">
              <a:avLst/>
            </a:prstGeom>
            <a:noFill/>
          </p:spPr>
          <p:txBody>
            <a:bodyPr wrap="square" rtlCol="0">
              <a:spAutoFit/>
            </a:bodyPr>
            <a:lstStyle/>
            <a:p>
              <a:r>
                <a:rPr lang="ja-JP" altLang="en-US" sz="1200">
                  <a:solidFill>
                    <a:srgbClr val="FF0000"/>
                  </a:solidFill>
                </a:rPr>
                <a:t>❸矢印</a:t>
              </a:r>
              <a:r>
                <a:rPr lang="ja-JP" altLang="en-US" sz="1200"/>
                <a:t>で戻る</a:t>
              </a:r>
              <a:endParaRPr lang="en-US" altLang="ja-JP" sz="1200"/>
            </a:p>
          </p:txBody>
        </p:sp>
      </p:grpSp>
      <p:sp>
        <p:nvSpPr>
          <p:cNvPr id="68" name="テキスト ボックス 67">
            <a:extLst>
              <a:ext uri="{FF2B5EF4-FFF2-40B4-BE49-F238E27FC236}">
                <a16:creationId xmlns:a16="http://schemas.microsoft.com/office/drawing/2014/main" id="{6CC6770D-2F57-5E3A-20EF-D9519FE6CDED}"/>
              </a:ext>
            </a:extLst>
          </p:cNvPr>
          <p:cNvSpPr txBox="1"/>
          <p:nvPr/>
        </p:nvSpPr>
        <p:spPr>
          <a:xfrm>
            <a:off x="6534943" y="5791694"/>
            <a:ext cx="1631733" cy="297517"/>
          </a:xfrm>
          <a:prstGeom prst="rect">
            <a:avLst/>
          </a:prstGeom>
          <a:noFill/>
        </p:spPr>
        <p:txBody>
          <a:bodyPr wrap="square" rtlCol="0">
            <a:spAutoFit/>
          </a:bodyPr>
          <a:lstStyle/>
          <a:p>
            <a:pPr lvl="0" defTabSz="457200">
              <a:lnSpc>
                <a:spcPts val="1600"/>
              </a:lnSpc>
              <a:defRPr/>
            </a:pPr>
            <a:r>
              <a:rPr lang="ja-JP" altLang="en-US" sz="1600" b="1">
                <a:solidFill>
                  <a:srgbClr val="FF0000"/>
                </a:solidFill>
              </a:rPr>
              <a:t>「許可」</a:t>
            </a:r>
            <a:r>
              <a:rPr lang="ja-JP" altLang="en-US" sz="1600"/>
              <a:t>を押す</a:t>
            </a:r>
          </a:p>
        </p:txBody>
      </p:sp>
      <p:sp>
        <p:nvSpPr>
          <p:cNvPr id="69" name="正方形/長方形 68">
            <a:extLst>
              <a:ext uri="{FF2B5EF4-FFF2-40B4-BE49-F238E27FC236}">
                <a16:creationId xmlns:a16="http://schemas.microsoft.com/office/drawing/2014/main" id="{D4C76999-F961-F532-AD60-57D9E7A23FA6}"/>
              </a:ext>
            </a:extLst>
          </p:cNvPr>
          <p:cNvSpPr/>
          <p:nvPr/>
        </p:nvSpPr>
        <p:spPr>
          <a:xfrm>
            <a:off x="10720198" y="5191295"/>
            <a:ext cx="867453" cy="36195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0" name="テキスト ボックス 69">
            <a:extLst>
              <a:ext uri="{FF2B5EF4-FFF2-40B4-BE49-F238E27FC236}">
                <a16:creationId xmlns:a16="http://schemas.microsoft.com/office/drawing/2014/main" id="{07B35B72-8C11-49EB-F9D9-D0073E8BA631}"/>
              </a:ext>
            </a:extLst>
          </p:cNvPr>
          <p:cNvSpPr txBox="1"/>
          <p:nvPr/>
        </p:nvSpPr>
        <p:spPr>
          <a:xfrm>
            <a:off x="11182437" y="3924934"/>
            <a:ext cx="415498" cy="369332"/>
          </a:xfrm>
          <a:prstGeom prst="rect">
            <a:avLst/>
          </a:prstGeom>
          <a:noFill/>
        </p:spPr>
        <p:txBody>
          <a:bodyPr wrap="none" rtlCol="0">
            <a:spAutoFit/>
          </a:bodyPr>
          <a:lstStyle/>
          <a:p>
            <a:r>
              <a:rPr kumimoji="1" lang="ja-JP" altLang="en-US">
                <a:solidFill>
                  <a:srgbClr val="FF0000"/>
                </a:solidFill>
              </a:rPr>
              <a:t>❶</a:t>
            </a:r>
          </a:p>
        </p:txBody>
      </p:sp>
      <p:sp>
        <p:nvSpPr>
          <p:cNvPr id="71" name="テキスト ボックス 70">
            <a:extLst>
              <a:ext uri="{FF2B5EF4-FFF2-40B4-BE49-F238E27FC236}">
                <a16:creationId xmlns:a16="http://schemas.microsoft.com/office/drawing/2014/main" id="{F3894D33-6682-4418-171F-E25CB17ABBBB}"/>
              </a:ext>
            </a:extLst>
          </p:cNvPr>
          <p:cNvSpPr txBox="1"/>
          <p:nvPr/>
        </p:nvSpPr>
        <p:spPr>
          <a:xfrm>
            <a:off x="11192814" y="4815614"/>
            <a:ext cx="415498" cy="369332"/>
          </a:xfrm>
          <a:prstGeom prst="rect">
            <a:avLst/>
          </a:prstGeom>
          <a:noFill/>
        </p:spPr>
        <p:txBody>
          <a:bodyPr wrap="none" rtlCol="0">
            <a:spAutoFit/>
          </a:bodyPr>
          <a:lstStyle/>
          <a:p>
            <a:r>
              <a:rPr lang="ja-JP" altLang="en-US">
                <a:solidFill>
                  <a:srgbClr val="FF0000"/>
                </a:solidFill>
              </a:rPr>
              <a:t>❷</a:t>
            </a:r>
            <a:endParaRPr kumimoji="1" lang="ja-JP" altLang="en-US">
              <a:solidFill>
                <a:srgbClr val="FF0000"/>
              </a:solidFill>
            </a:endParaRPr>
          </a:p>
        </p:txBody>
      </p:sp>
      <p:sp>
        <p:nvSpPr>
          <p:cNvPr id="72" name="テキスト ボックス 71">
            <a:extLst>
              <a:ext uri="{FF2B5EF4-FFF2-40B4-BE49-F238E27FC236}">
                <a16:creationId xmlns:a16="http://schemas.microsoft.com/office/drawing/2014/main" id="{CDD74806-1566-D966-93CA-F8B1D5B9D60B}"/>
              </a:ext>
            </a:extLst>
          </p:cNvPr>
          <p:cNvSpPr txBox="1"/>
          <p:nvPr/>
        </p:nvSpPr>
        <p:spPr>
          <a:xfrm>
            <a:off x="9572595" y="5752436"/>
            <a:ext cx="1891865" cy="276999"/>
          </a:xfrm>
          <a:prstGeom prst="rect">
            <a:avLst/>
          </a:prstGeom>
          <a:noFill/>
        </p:spPr>
        <p:txBody>
          <a:bodyPr wrap="none" rtlCol="0">
            <a:spAutoFit/>
          </a:bodyPr>
          <a:lstStyle/>
          <a:p>
            <a:r>
              <a:rPr kumimoji="1" lang="ja-JP" altLang="en-US" sz="1200">
                <a:solidFill>
                  <a:srgbClr val="FF0000"/>
                </a:solidFill>
              </a:rPr>
              <a:t>❶「すべて許可」</a:t>
            </a:r>
            <a:r>
              <a:rPr kumimoji="1" lang="ja-JP" altLang="en-US" sz="1200"/>
              <a:t>をオンにする</a:t>
            </a:r>
            <a:endParaRPr kumimoji="1" lang="en-US" altLang="ja-JP" sz="1200"/>
          </a:p>
        </p:txBody>
      </p:sp>
      <p:sp>
        <p:nvSpPr>
          <p:cNvPr id="73" name="テキスト ボックス 72">
            <a:extLst>
              <a:ext uri="{FF2B5EF4-FFF2-40B4-BE49-F238E27FC236}">
                <a16:creationId xmlns:a16="http://schemas.microsoft.com/office/drawing/2014/main" id="{045D5D80-ED56-9CD0-CCDF-D2653838F7FA}"/>
              </a:ext>
            </a:extLst>
          </p:cNvPr>
          <p:cNvSpPr txBox="1"/>
          <p:nvPr/>
        </p:nvSpPr>
        <p:spPr>
          <a:xfrm>
            <a:off x="9572595" y="6029006"/>
            <a:ext cx="1446230" cy="276999"/>
          </a:xfrm>
          <a:prstGeom prst="rect">
            <a:avLst/>
          </a:prstGeom>
          <a:noFill/>
        </p:spPr>
        <p:txBody>
          <a:bodyPr wrap="none" rtlCol="0">
            <a:spAutoFit/>
          </a:bodyPr>
          <a:lstStyle/>
          <a:p>
            <a:r>
              <a:rPr lang="ja-JP" altLang="en-US" sz="1200">
                <a:solidFill>
                  <a:srgbClr val="FF0000"/>
                </a:solidFill>
              </a:rPr>
              <a:t>❷「許可する」</a:t>
            </a:r>
            <a:r>
              <a:rPr lang="ja-JP" altLang="en-US" sz="1200"/>
              <a:t>を押す</a:t>
            </a:r>
            <a:endParaRPr kumimoji="1" lang="en-US" altLang="ja-JP" sz="1200"/>
          </a:p>
        </p:txBody>
      </p:sp>
      <p:sp>
        <p:nvSpPr>
          <p:cNvPr id="74" name="正方形/長方形 73">
            <a:extLst>
              <a:ext uri="{FF2B5EF4-FFF2-40B4-BE49-F238E27FC236}">
                <a16:creationId xmlns:a16="http://schemas.microsoft.com/office/drawing/2014/main" id="{E4F7360C-5271-7C80-1608-7651570C505C}"/>
              </a:ext>
            </a:extLst>
          </p:cNvPr>
          <p:cNvSpPr/>
          <p:nvPr/>
        </p:nvSpPr>
        <p:spPr>
          <a:xfrm>
            <a:off x="10730482" y="4302376"/>
            <a:ext cx="867453" cy="36195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5" name="正方形/長方形 74">
            <a:extLst>
              <a:ext uri="{FF2B5EF4-FFF2-40B4-BE49-F238E27FC236}">
                <a16:creationId xmlns:a16="http://schemas.microsoft.com/office/drawing/2014/main" id="{EF050596-2E1C-9188-293D-304B735A3731}"/>
              </a:ext>
            </a:extLst>
          </p:cNvPr>
          <p:cNvSpPr/>
          <p:nvPr/>
        </p:nvSpPr>
        <p:spPr>
          <a:xfrm>
            <a:off x="4991552" y="5115891"/>
            <a:ext cx="651473" cy="36195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6" name="正方形/長方形 75">
            <a:extLst>
              <a:ext uri="{FF2B5EF4-FFF2-40B4-BE49-F238E27FC236}">
                <a16:creationId xmlns:a16="http://schemas.microsoft.com/office/drawing/2014/main" id="{CF191304-F537-921A-2761-A69EAA331CA8}"/>
              </a:ext>
            </a:extLst>
          </p:cNvPr>
          <p:cNvSpPr/>
          <p:nvPr/>
        </p:nvSpPr>
        <p:spPr>
          <a:xfrm>
            <a:off x="3663775" y="3848156"/>
            <a:ext cx="309003" cy="34135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テキスト ボックス 1">
            <a:extLst>
              <a:ext uri="{FF2B5EF4-FFF2-40B4-BE49-F238E27FC236}">
                <a16:creationId xmlns:a16="http://schemas.microsoft.com/office/drawing/2014/main" id="{B3743B28-1B40-4C9F-8D0A-9CA391129A97}"/>
              </a:ext>
            </a:extLst>
          </p:cNvPr>
          <p:cNvSpPr txBox="1"/>
          <p:nvPr/>
        </p:nvSpPr>
        <p:spPr>
          <a:xfrm>
            <a:off x="642837" y="5730280"/>
            <a:ext cx="2034557" cy="526811"/>
          </a:xfrm>
          <a:prstGeom prst="rect">
            <a:avLst/>
          </a:prstGeom>
          <a:noFill/>
        </p:spPr>
        <p:txBody>
          <a:bodyPr wrap="square" rtlCol="0">
            <a:spAutoFit/>
          </a:bodyPr>
          <a:lstStyle/>
          <a:p>
            <a:pPr lvl="0" defTabSz="457200">
              <a:lnSpc>
                <a:spcPts val="1800"/>
              </a:lnSpc>
              <a:defRPr/>
            </a:pPr>
            <a:r>
              <a:rPr lang="ja-JP" altLang="en-US" sz="1200">
                <a:solidFill>
                  <a:srgbClr val="FF0000"/>
                </a:solidFill>
              </a:rPr>
              <a:t>「正確な位置」</a:t>
            </a:r>
            <a:r>
              <a:rPr lang="ja-JP" altLang="en-US" sz="1200"/>
              <a:t>を選択し</a:t>
            </a:r>
            <a:endParaRPr lang="en-US" altLang="ja-JP" sz="1200"/>
          </a:p>
          <a:p>
            <a:pPr lvl="0" defTabSz="457200">
              <a:lnSpc>
                <a:spcPts val="1800"/>
              </a:lnSpc>
              <a:defRPr/>
            </a:pPr>
            <a:r>
              <a:rPr lang="ja-JP" altLang="en-US" sz="1200">
                <a:solidFill>
                  <a:srgbClr val="FF0000"/>
                </a:solidFill>
              </a:rPr>
              <a:t>「アプリの使用時のみ」 </a:t>
            </a:r>
            <a:r>
              <a:rPr lang="ja-JP" altLang="en-US" sz="1200"/>
              <a:t>を押す</a:t>
            </a:r>
          </a:p>
        </p:txBody>
      </p:sp>
      <p:sp>
        <p:nvSpPr>
          <p:cNvPr id="7" name="正方形/長方形 6">
            <a:extLst>
              <a:ext uri="{FF2B5EF4-FFF2-40B4-BE49-F238E27FC236}">
                <a16:creationId xmlns:a16="http://schemas.microsoft.com/office/drawing/2014/main" id="{4C14B6A3-8DA8-627A-509D-EA9F1248BC63}"/>
              </a:ext>
            </a:extLst>
          </p:cNvPr>
          <p:cNvSpPr/>
          <p:nvPr/>
        </p:nvSpPr>
        <p:spPr>
          <a:xfrm>
            <a:off x="6478434" y="4690814"/>
            <a:ext cx="2093707" cy="411914"/>
          </a:xfrm>
          <a:prstGeom prst="rect">
            <a:avLst/>
          </a:prstGeom>
          <a:solidFill>
            <a:schemeClr val="bg1"/>
          </a:solid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b="1" spc="300">
                <a:solidFill>
                  <a:srgbClr val="3965B5"/>
                </a:solidFill>
              </a:rPr>
              <a:t>許可</a:t>
            </a:r>
          </a:p>
        </p:txBody>
      </p:sp>
      <p:sp>
        <p:nvSpPr>
          <p:cNvPr id="3" name="テキスト ボックス 2">
            <a:extLst>
              <a:ext uri="{FF2B5EF4-FFF2-40B4-BE49-F238E27FC236}">
                <a16:creationId xmlns:a16="http://schemas.microsoft.com/office/drawing/2014/main" id="{68AAF1E6-8F57-FF44-4AA5-1F7EB0EAC2A4}"/>
              </a:ext>
            </a:extLst>
          </p:cNvPr>
          <p:cNvSpPr txBox="1"/>
          <p:nvPr/>
        </p:nvSpPr>
        <p:spPr>
          <a:xfrm>
            <a:off x="6692922" y="840602"/>
            <a:ext cx="489472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ja-JP" altLang="en-US" baseline="30000"/>
              <a:t>お使いのAndroidバージョンにより、画面遷移や表示が異なる場合があります。</a:t>
            </a:r>
          </a:p>
        </p:txBody>
      </p:sp>
      <p:sp>
        <p:nvSpPr>
          <p:cNvPr id="6" name="タイトル 36">
            <a:extLst>
              <a:ext uri="{FF2B5EF4-FFF2-40B4-BE49-F238E27FC236}">
                <a16:creationId xmlns:a16="http://schemas.microsoft.com/office/drawing/2014/main" id="{9B850054-DB74-AAF1-7BD8-5EADD390C70A}"/>
              </a:ext>
            </a:extLst>
          </p:cNvPr>
          <p:cNvSpPr txBox="1">
            <a:spLocks/>
          </p:cNvSpPr>
          <p:nvPr/>
        </p:nvSpPr>
        <p:spPr>
          <a:xfrm>
            <a:off x="3583297" y="377236"/>
            <a:ext cx="5025407" cy="385200"/>
          </a:xfrm>
          <a:prstGeom prst="rect">
            <a:avLst/>
          </a:prstGeom>
        </p:spPr>
        <p:txBody>
          <a:bodyPr anchor="ctr">
            <a:noAutofit/>
          </a:bodyPr>
          <a:lstStyle>
            <a:lvl1pPr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stStyle>
          <a:p>
            <a:pPr algn="ctr"/>
            <a:r>
              <a:rPr lang="ja-JP" altLang="en-US" sz="2000"/>
              <a:t>けんこうマイレージアプリをインストールする</a:t>
            </a:r>
          </a:p>
        </p:txBody>
      </p:sp>
      <p:sp>
        <p:nvSpPr>
          <p:cNvPr id="8" name="正方形/長方形 7">
            <a:extLst>
              <a:ext uri="{FF2B5EF4-FFF2-40B4-BE49-F238E27FC236}">
                <a16:creationId xmlns:a16="http://schemas.microsoft.com/office/drawing/2014/main" id="{2D3B3B15-6DE7-F709-050A-4D8159012698}"/>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9" name="グループ化 8">
            <a:extLst>
              <a:ext uri="{FF2B5EF4-FFF2-40B4-BE49-F238E27FC236}">
                <a16:creationId xmlns:a16="http://schemas.microsoft.com/office/drawing/2014/main" id="{CDC93419-613E-B3D5-ECAD-629EDC83CA26}"/>
              </a:ext>
            </a:extLst>
          </p:cNvPr>
          <p:cNvGrpSpPr/>
          <p:nvPr/>
        </p:nvGrpSpPr>
        <p:grpSpPr>
          <a:xfrm>
            <a:off x="623888" y="235231"/>
            <a:ext cx="674373" cy="674373"/>
            <a:chOff x="609516" y="102830"/>
            <a:chExt cx="674373" cy="674373"/>
          </a:xfrm>
        </p:grpSpPr>
        <p:sp>
          <p:nvSpPr>
            <p:cNvPr id="10" name="楕円 9">
              <a:extLst>
                <a:ext uri="{FF2B5EF4-FFF2-40B4-BE49-F238E27FC236}">
                  <a16:creationId xmlns:a16="http://schemas.microsoft.com/office/drawing/2014/main" id="{27B47306-9C29-A006-5F8D-6818E6F35A82}"/>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1" name="グループ化 10">
              <a:extLst>
                <a:ext uri="{FF2B5EF4-FFF2-40B4-BE49-F238E27FC236}">
                  <a16:creationId xmlns:a16="http://schemas.microsoft.com/office/drawing/2014/main" id="{20FFF8CA-660F-8C6E-E79E-F5A3F8EAC9E1}"/>
                </a:ext>
              </a:extLst>
            </p:cNvPr>
            <p:cNvGrpSpPr/>
            <p:nvPr/>
          </p:nvGrpSpPr>
          <p:grpSpPr>
            <a:xfrm>
              <a:off x="667999" y="161547"/>
              <a:ext cx="566181" cy="566250"/>
              <a:chOff x="667999" y="161547"/>
              <a:chExt cx="566181" cy="566250"/>
            </a:xfrm>
          </p:grpSpPr>
          <p:sp>
            <p:nvSpPr>
              <p:cNvPr id="12" name="楕円 11">
                <a:extLst>
                  <a:ext uri="{FF2B5EF4-FFF2-40B4-BE49-F238E27FC236}">
                    <a16:creationId xmlns:a16="http://schemas.microsoft.com/office/drawing/2014/main" id="{2209C709-6A33-4F5B-85A3-5214470A918F}"/>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a:extLst>
                  <a:ext uri="{FF2B5EF4-FFF2-40B4-BE49-F238E27FC236}">
                    <a16:creationId xmlns:a16="http://schemas.microsoft.com/office/drawing/2014/main" id="{7EAC0278-140A-D4B8-2052-96056416C42F}"/>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14" name="テキスト ボックス 13">
                <a:extLst>
                  <a:ext uri="{FF2B5EF4-FFF2-40B4-BE49-F238E27FC236}">
                    <a16:creationId xmlns:a16="http://schemas.microsoft.com/office/drawing/2014/main" id="{C6CAB7EE-ED8C-5757-C226-974D79CA3C8C}"/>
                  </a:ext>
                </a:extLst>
              </p:cNvPr>
              <p:cNvSpPr txBox="1"/>
              <p:nvPr/>
            </p:nvSpPr>
            <p:spPr>
              <a:xfrm>
                <a:off x="726130" y="327687"/>
                <a:ext cx="441146" cy="400110"/>
              </a:xfrm>
              <a:prstGeom prst="rect">
                <a:avLst/>
              </a:prstGeom>
              <a:noFill/>
            </p:spPr>
            <p:txBody>
              <a:bodyPr wrap="square" rtlCol="0">
                <a:spAutoFit/>
              </a:bodyPr>
              <a:lstStyle/>
              <a:p>
                <a:r>
                  <a:rPr kumimoji="1" lang="ja-JP" altLang="en-US" sz="2000" b="1"/>
                  <a:t>１</a:t>
                </a:r>
              </a:p>
            </p:txBody>
          </p:sp>
        </p:grpSp>
      </p:grpSp>
    </p:spTree>
    <p:extLst>
      <p:ext uri="{BB962C8B-B14F-4D97-AF65-F5344CB8AC3E}">
        <p14:creationId xmlns:p14="http://schemas.microsoft.com/office/powerpoint/2010/main" val="2279289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459A787B-E343-A113-BD06-5D7C9C721E1B}"/>
              </a:ext>
            </a:extLst>
          </p:cNvPr>
          <p:cNvSpPr>
            <a:spLocks noGrp="1"/>
          </p:cNvSpPr>
          <p:nvPr>
            <p:ph type="sldNum" sz="quarter" idx="12"/>
          </p:nvPr>
        </p:nvSpPr>
        <p:spPr/>
        <p:txBody>
          <a:bodyPr/>
          <a:lstStyle/>
          <a:p>
            <a:fld id="{5CFB9FA4-A05F-48B0-95C3-5B7FD10539B7}" type="slidenum">
              <a:rPr kumimoji="1" lang="ja-JP" altLang="en-US" smtClean="0"/>
              <a:t>7</a:t>
            </a:fld>
            <a:endParaRPr kumimoji="1" lang="ja-JP" altLang="en-US"/>
          </a:p>
        </p:txBody>
      </p:sp>
      <p:pic>
        <p:nvPicPr>
          <p:cNvPr id="4" name="図 3" descr="グラフィカル ユーザー インターフェイス, テキスト, アプリケーション&#10;&#10;自動的に生成された説明">
            <a:extLst>
              <a:ext uri="{FF2B5EF4-FFF2-40B4-BE49-F238E27FC236}">
                <a16:creationId xmlns:a16="http://schemas.microsoft.com/office/drawing/2014/main" id="{81A8DC9C-5010-0747-392D-201FF2DDD98F}"/>
              </a:ext>
            </a:extLst>
          </p:cNvPr>
          <p:cNvPicPr>
            <a:picLocks noChangeAspect="1"/>
          </p:cNvPicPr>
          <p:nvPr/>
        </p:nvPicPr>
        <p:blipFill>
          <a:blip r:embed="rId3">
            <a:extLst>
              <a:ext uri="{28A0092B-C50C-407E-A947-70E740481C1C}">
                <a14:useLocalDpi xmlns:a14="http://schemas.microsoft.com/office/drawing/2010/main" val="0"/>
              </a:ext>
            </a:extLst>
          </a:blip>
          <a:srcRect t="4214" b="3937"/>
          <a:stretch>
            <a:fillRect/>
          </a:stretch>
        </p:blipFill>
        <p:spPr>
          <a:xfrm>
            <a:off x="623889" y="1304925"/>
            <a:ext cx="2075142" cy="4256704"/>
          </a:xfrm>
          <a:prstGeom prst="rect">
            <a:avLst/>
          </a:prstGeom>
        </p:spPr>
      </p:pic>
      <p:sp>
        <p:nvSpPr>
          <p:cNvPr id="5" name="正方形/長方形 4">
            <a:extLst>
              <a:ext uri="{FF2B5EF4-FFF2-40B4-BE49-F238E27FC236}">
                <a16:creationId xmlns:a16="http://schemas.microsoft.com/office/drawing/2014/main" id="{2F56B6DF-1180-7EB4-D3E8-8B93F4C4804A}"/>
              </a:ext>
            </a:extLst>
          </p:cNvPr>
          <p:cNvSpPr/>
          <p:nvPr/>
        </p:nvSpPr>
        <p:spPr>
          <a:xfrm>
            <a:off x="1037572" y="4924425"/>
            <a:ext cx="1247775" cy="28574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a:extLst>
              <a:ext uri="{FF2B5EF4-FFF2-40B4-BE49-F238E27FC236}">
                <a16:creationId xmlns:a16="http://schemas.microsoft.com/office/drawing/2014/main" id="{C5C0382B-C203-C37E-4504-E9A692BFB687}"/>
              </a:ext>
            </a:extLst>
          </p:cNvPr>
          <p:cNvSpPr txBox="1"/>
          <p:nvPr/>
        </p:nvSpPr>
        <p:spPr>
          <a:xfrm>
            <a:off x="623888" y="5744641"/>
            <a:ext cx="1119217" cy="276999"/>
          </a:xfrm>
          <a:prstGeom prst="rect">
            <a:avLst/>
          </a:prstGeom>
          <a:noFill/>
        </p:spPr>
        <p:txBody>
          <a:bodyPr wrap="none" rtlCol="0">
            <a:spAutoFit/>
          </a:bodyPr>
          <a:lstStyle/>
          <a:p>
            <a:r>
              <a:rPr lang="ja-JP" altLang="en-US" sz="1200">
                <a:solidFill>
                  <a:srgbClr val="FF0000"/>
                </a:solidFill>
              </a:rPr>
              <a:t>「</a:t>
            </a:r>
            <a:r>
              <a:rPr kumimoji="1" lang="ja-JP" altLang="en-US" sz="1200">
                <a:solidFill>
                  <a:srgbClr val="FF0000"/>
                </a:solidFill>
              </a:rPr>
              <a:t>閉じる」</a:t>
            </a:r>
            <a:r>
              <a:rPr kumimoji="1" lang="ja-JP" altLang="en-US" sz="1200"/>
              <a:t>を押す</a:t>
            </a:r>
            <a:endParaRPr kumimoji="1" lang="en-US" altLang="ja-JP" sz="1200"/>
          </a:p>
        </p:txBody>
      </p:sp>
      <p:sp>
        <p:nvSpPr>
          <p:cNvPr id="7" name="テキスト ボックス 6">
            <a:extLst>
              <a:ext uri="{FF2B5EF4-FFF2-40B4-BE49-F238E27FC236}">
                <a16:creationId xmlns:a16="http://schemas.microsoft.com/office/drawing/2014/main" id="{1D5BC2DF-4005-A5AE-69E4-3B5FB5BC5263}"/>
              </a:ext>
            </a:extLst>
          </p:cNvPr>
          <p:cNvSpPr txBox="1"/>
          <p:nvPr/>
        </p:nvSpPr>
        <p:spPr>
          <a:xfrm>
            <a:off x="3081062" y="5744641"/>
            <a:ext cx="2062800" cy="276999"/>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altLang="en-US" sz="1200" b="1">
                <a:solidFill>
                  <a:srgbClr val="FF0000"/>
                </a:solidFill>
                <a:latin typeface="Meiryo UI" panose="020B0604030504040204" pitchFamily="50" charset="-128"/>
                <a:ea typeface="Meiryo UI" panose="020B0604030504040204" pitchFamily="50" charset="-128"/>
              </a:rPr>
              <a:t>利用スタート</a:t>
            </a:r>
          </a:p>
        </p:txBody>
      </p:sp>
      <p:pic>
        <p:nvPicPr>
          <p:cNvPr id="22" name="Picture 2" descr="グラフィカル ユーザー インターフェイス, アプリケーション&#10;&#10;AI 生成コンテンツは誤りを含む可能性があります。">
            <a:extLst>
              <a:ext uri="{FF2B5EF4-FFF2-40B4-BE49-F238E27FC236}">
                <a16:creationId xmlns:a16="http://schemas.microsoft.com/office/drawing/2014/main" id="{44F6B682-57B5-FE36-530D-2C95FCEE31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5051" y="1309917"/>
            <a:ext cx="2075142" cy="4256702"/>
          </a:xfrm>
          <a:prstGeom prst="rect">
            <a:avLst/>
          </a:prstGeom>
          <a:noFill/>
          <a:extLst>
            <a:ext uri="{909E8E84-426E-40DD-AFC4-6F175D3DCCD1}">
              <a14:hiddenFill xmlns:a14="http://schemas.microsoft.com/office/drawing/2010/main">
                <a:solidFill>
                  <a:srgbClr val="FFFFFF"/>
                </a:solidFill>
              </a14:hiddenFill>
            </a:ext>
          </a:extLst>
        </p:spPr>
      </p:pic>
      <p:sp>
        <p:nvSpPr>
          <p:cNvPr id="9" name="タイトル 36">
            <a:extLst>
              <a:ext uri="{FF2B5EF4-FFF2-40B4-BE49-F238E27FC236}">
                <a16:creationId xmlns:a16="http://schemas.microsoft.com/office/drawing/2014/main" id="{2BE8463E-971D-7E52-9C52-4450145F34B6}"/>
              </a:ext>
            </a:extLst>
          </p:cNvPr>
          <p:cNvSpPr txBox="1">
            <a:spLocks/>
          </p:cNvSpPr>
          <p:nvPr/>
        </p:nvSpPr>
        <p:spPr>
          <a:xfrm>
            <a:off x="3583297" y="377236"/>
            <a:ext cx="5025407" cy="385200"/>
          </a:xfrm>
          <a:prstGeom prst="rect">
            <a:avLst/>
          </a:prstGeom>
        </p:spPr>
        <p:txBody>
          <a:bodyPr anchor="ctr">
            <a:noAutofit/>
          </a:bodyPr>
          <a:lstStyle>
            <a:lvl1pPr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stStyle>
          <a:p>
            <a:pPr algn="ctr"/>
            <a:r>
              <a:rPr lang="ja-JP" altLang="en-US" sz="2000"/>
              <a:t>けんこうマイレージアプリをインストールする</a:t>
            </a:r>
          </a:p>
        </p:txBody>
      </p:sp>
      <p:sp>
        <p:nvSpPr>
          <p:cNvPr id="10" name="正方形/長方形 9">
            <a:extLst>
              <a:ext uri="{FF2B5EF4-FFF2-40B4-BE49-F238E27FC236}">
                <a16:creationId xmlns:a16="http://schemas.microsoft.com/office/drawing/2014/main" id="{06838A0E-FE2C-6B8F-7B3B-CBA5F7E77082}"/>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1" name="グループ化 10">
            <a:extLst>
              <a:ext uri="{FF2B5EF4-FFF2-40B4-BE49-F238E27FC236}">
                <a16:creationId xmlns:a16="http://schemas.microsoft.com/office/drawing/2014/main" id="{E98450EA-983F-6720-C79E-6868508F1A95}"/>
              </a:ext>
            </a:extLst>
          </p:cNvPr>
          <p:cNvGrpSpPr/>
          <p:nvPr/>
        </p:nvGrpSpPr>
        <p:grpSpPr>
          <a:xfrm>
            <a:off x="623888" y="235231"/>
            <a:ext cx="674373" cy="674373"/>
            <a:chOff x="609516" y="102830"/>
            <a:chExt cx="674373" cy="674373"/>
          </a:xfrm>
        </p:grpSpPr>
        <p:sp>
          <p:nvSpPr>
            <p:cNvPr id="12" name="楕円 11">
              <a:extLst>
                <a:ext uri="{FF2B5EF4-FFF2-40B4-BE49-F238E27FC236}">
                  <a16:creationId xmlns:a16="http://schemas.microsoft.com/office/drawing/2014/main" id="{B7E55771-4078-481F-A558-CF7298259B56}"/>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3" name="グループ化 12">
              <a:extLst>
                <a:ext uri="{FF2B5EF4-FFF2-40B4-BE49-F238E27FC236}">
                  <a16:creationId xmlns:a16="http://schemas.microsoft.com/office/drawing/2014/main" id="{005BBE9C-FF31-C7D1-7E56-D6C393A24582}"/>
                </a:ext>
              </a:extLst>
            </p:cNvPr>
            <p:cNvGrpSpPr/>
            <p:nvPr/>
          </p:nvGrpSpPr>
          <p:grpSpPr>
            <a:xfrm>
              <a:off x="667999" y="161547"/>
              <a:ext cx="566181" cy="566250"/>
              <a:chOff x="667999" y="161547"/>
              <a:chExt cx="566181" cy="566250"/>
            </a:xfrm>
          </p:grpSpPr>
          <p:sp>
            <p:nvSpPr>
              <p:cNvPr id="14" name="楕円 13">
                <a:extLst>
                  <a:ext uri="{FF2B5EF4-FFF2-40B4-BE49-F238E27FC236}">
                    <a16:creationId xmlns:a16="http://schemas.microsoft.com/office/drawing/2014/main" id="{AC60BCBA-9616-D55C-BB61-AFAC04BDBCE9}"/>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テキスト ボックス 14">
                <a:extLst>
                  <a:ext uri="{FF2B5EF4-FFF2-40B4-BE49-F238E27FC236}">
                    <a16:creationId xmlns:a16="http://schemas.microsoft.com/office/drawing/2014/main" id="{718BD52A-5F14-CC9C-0592-E1740DC3841A}"/>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16" name="テキスト ボックス 15">
                <a:extLst>
                  <a:ext uri="{FF2B5EF4-FFF2-40B4-BE49-F238E27FC236}">
                    <a16:creationId xmlns:a16="http://schemas.microsoft.com/office/drawing/2014/main" id="{5DAAF7D8-CDA8-EED0-2F7B-74ACE813A62D}"/>
                  </a:ext>
                </a:extLst>
              </p:cNvPr>
              <p:cNvSpPr txBox="1"/>
              <p:nvPr/>
            </p:nvSpPr>
            <p:spPr>
              <a:xfrm>
                <a:off x="726130" y="327687"/>
                <a:ext cx="441146" cy="400110"/>
              </a:xfrm>
              <a:prstGeom prst="rect">
                <a:avLst/>
              </a:prstGeom>
              <a:noFill/>
            </p:spPr>
            <p:txBody>
              <a:bodyPr wrap="square" rtlCol="0">
                <a:spAutoFit/>
              </a:bodyPr>
              <a:lstStyle/>
              <a:p>
                <a:r>
                  <a:rPr kumimoji="1" lang="ja-JP" altLang="en-US" sz="2000" b="1"/>
                  <a:t>１</a:t>
                </a:r>
              </a:p>
            </p:txBody>
          </p:sp>
        </p:grpSp>
      </p:grpSp>
    </p:spTree>
    <p:extLst>
      <p:ext uri="{BB962C8B-B14F-4D97-AF65-F5344CB8AC3E}">
        <p14:creationId xmlns:p14="http://schemas.microsoft.com/office/powerpoint/2010/main" val="1452053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BC694-B5C0-044F-0C64-4E80CBECD80D}"/>
            </a:ext>
          </a:extLst>
        </p:cNvPr>
        <p:cNvGrpSpPr/>
        <p:nvPr/>
      </p:nvGrpSpPr>
      <p:grpSpPr>
        <a:xfrm>
          <a:off x="0" y="0"/>
          <a:ext cx="0" cy="0"/>
          <a:chOff x="0" y="0"/>
          <a:chExt cx="0" cy="0"/>
        </a:xfrm>
      </p:grpSpPr>
      <p:sp>
        <p:nvSpPr>
          <p:cNvPr id="2" name="正方形/長方形 1">
            <a:extLst>
              <a:ext uri="{FF2B5EF4-FFF2-40B4-BE49-F238E27FC236}">
                <a16:creationId xmlns:a16="http://schemas.microsoft.com/office/drawing/2014/main" id="{E52E04C7-66D9-0397-8955-D3B0F6E3AC7F}"/>
              </a:ext>
            </a:extLst>
          </p:cNvPr>
          <p:cNvSpPr/>
          <p:nvPr/>
        </p:nvSpPr>
        <p:spPr>
          <a:xfrm>
            <a:off x="0" y="2871108"/>
            <a:ext cx="12192000" cy="1115784"/>
          </a:xfrm>
          <a:prstGeom prst="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b="1">
                <a:latin typeface="+mj-lt"/>
              </a:rPr>
              <a:t>ヘルスコネクト</a:t>
            </a:r>
            <a:r>
              <a:rPr kumimoji="1" lang="ja-JP" altLang="en-US" sz="2400" b="1">
                <a:latin typeface="+mj-lt"/>
              </a:rPr>
              <a:t>をインストールする</a:t>
            </a:r>
          </a:p>
        </p:txBody>
      </p:sp>
      <p:sp>
        <p:nvSpPr>
          <p:cNvPr id="3" name="スライド番号プレースホルダー 24">
            <a:extLst>
              <a:ext uri="{FF2B5EF4-FFF2-40B4-BE49-F238E27FC236}">
                <a16:creationId xmlns:a16="http://schemas.microsoft.com/office/drawing/2014/main" id="{20CE2BC7-8F9B-95A7-3F66-160A04B92D20}"/>
              </a:ext>
            </a:extLst>
          </p:cNvPr>
          <p:cNvSpPr txBox="1">
            <a:spLocks/>
          </p:cNvSpPr>
          <p:nvPr/>
        </p:nvSpPr>
        <p:spPr>
          <a:xfrm>
            <a:off x="9137374" y="6361596"/>
            <a:ext cx="2743200" cy="365125"/>
          </a:xfrm>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75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5CFB9FA4-A05F-48B0-95C3-5B7FD10539B7}" type="slidenum">
              <a:rPr lang="ja-JP" altLang="en-US" smtClean="0"/>
              <a:pPr/>
              <a:t>8</a:t>
            </a:fld>
            <a:endParaRPr lang="ja-JP" altLang="en-US"/>
          </a:p>
        </p:txBody>
      </p:sp>
    </p:spTree>
    <p:extLst>
      <p:ext uri="{BB962C8B-B14F-4D97-AF65-F5344CB8AC3E}">
        <p14:creationId xmlns:p14="http://schemas.microsoft.com/office/powerpoint/2010/main" val="3518232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BD164BCF-3986-92F8-A98A-6FE1F976145D}"/>
              </a:ext>
            </a:extLst>
          </p:cNvPr>
          <p:cNvSpPr>
            <a:spLocks noGrp="1"/>
          </p:cNvSpPr>
          <p:nvPr>
            <p:ph type="sldNum" sz="quarter" idx="12"/>
          </p:nvPr>
        </p:nvSpPr>
        <p:spPr/>
        <p:txBody>
          <a:bodyPr/>
          <a:lstStyle/>
          <a:p>
            <a:fld id="{5CFB9FA4-A05F-48B0-95C3-5B7FD10539B7}" type="slidenum">
              <a:rPr kumimoji="1" lang="ja-JP" altLang="en-US" smtClean="0"/>
              <a:t>9</a:t>
            </a:fld>
            <a:endParaRPr kumimoji="1" lang="ja-JP" altLang="en-US"/>
          </a:p>
        </p:txBody>
      </p:sp>
      <p:pic>
        <p:nvPicPr>
          <p:cNvPr id="3" name="図 2" descr="グラフィカル ユーザー インターフェイス, アプリケーション&#10;&#10;AI 生成コンテンツは誤りを含む可能性があります。">
            <a:extLst>
              <a:ext uri="{FF2B5EF4-FFF2-40B4-BE49-F238E27FC236}">
                <a16:creationId xmlns:a16="http://schemas.microsoft.com/office/drawing/2014/main" id="{15CD1C61-D493-AE70-B20E-D9BACCA625EF}"/>
              </a:ext>
            </a:extLst>
          </p:cNvPr>
          <p:cNvPicPr>
            <a:picLocks noChangeAspect="1"/>
          </p:cNvPicPr>
          <p:nvPr/>
        </p:nvPicPr>
        <p:blipFill>
          <a:blip r:embed="rId2" cstate="print">
            <a:extLst>
              <a:ext uri="{28A0092B-C50C-407E-A947-70E740481C1C}">
                <a14:useLocalDpi xmlns:a14="http://schemas.microsoft.com/office/drawing/2010/main" val="0"/>
              </a:ext>
            </a:extLst>
          </a:blip>
          <a:srcRect t="3791" b="4798"/>
          <a:stretch>
            <a:fillRect/>
          </a:stretch>
        </p:blipFill>
        <p:spPr>
          <a:xfrm>
            <a:off x="623888" y="1304924"/>
            <a:ext cx="2080904" cy="4248151"/>
          </a:xfrm>
          <a:prstGeom prst="rect">
            <a:avLst/>
          </a:prstGeom>
          <a:ln>
            <a:solidFill>
              <a:schemeClr val="bg1">
                <a:lumMod val="65000"/>
              </a:schemeClr>
            </a:solidFill>
          </a:ln>
        </p:spPr>
      </p:pic>
      <p:pic>
        <p:nvPicPr>
          <p:cNvPr id="4" name="図 3" descr="グラフィカル ユーザー インターフェイス, アプリケーション&#10;&#10;AI 生成コンテンツは誤りを含む可能性があります。">
            <a:extLst>
              <a:ext uri="{FF2B5EF4-FFF2-40B4-BE49-F238E27FC236}">
                <a16:creationId xmlns:a16="http://schemas.microsoft.com/office/drawing/2014/main" id="{CBBD1052-1182-33B7-3C34-BCAF86AE555C}"/>
              </a:ext>
            </a:extLst>
          </p:cNvPr>
          <p:cNvPicPr>
            <a:picLocks noChangeAspect="1"/>
          </p:cNvPicPr>
          <p:nvPr/>
        </p:nvPicPr>
        <p:blipFill>
          <a:blip r:embed="rId3" cstate="print">
            <a:extLst>
              <a:ext uri="{28A0092B-C50C-407E-A947-70E740481C1C}">
                <a14:useLocalDpi xmlns:a14="http://schemas.microsoft.com/office/drawing/2010/main" val="0"/>
              </a:ext>
            </a:extLst>
          </a:blip>
          <a:srcRect t="6154" b="2436"/>
          <a:stretch>
            <a:fillRect/>
          </a:stretch>
        </p:blipFill>
        <p:spPr>
          <a:xfrm>
            <a:off x="3583297" y="1303336"/>
            <a:ext cx="2080904" cy="4248150"/>
          </a:xfrm>
          <a:prstGeom prst="rect">
            <a:avLst/>
          </a:prstGeom>
          <a:ln>
            <a:solidFill>
              <a:schemeClr val="bg1">
                <a:lumMod val="65000"/>
              </a:schemeClr>
            </a:solidFill>
          </a:ln>
        </p:spPr>
      </p:pic>
      <p:grpSp>
        <p:nvGrpSpPr>
          <p:cNvPr id="21" name="グループ化 20">
            <a:extLst>
              <a:ext uri="{FF2B5EF4-FFF2-40B4-BE49-F238E27FC236}">
                <a16:creationId xmlns:a16="http://schemas.microsoft.com/office/drawing/2014/main" id="{FB47BC67-EF47-3355-FB58-63D89957FE35}"/>
              </a:ext>
            </a:extLst>
          </p:cNvPr>
          <p:cNvGrpSpPr/>
          <p:nvPr/>
        </p:nvGrpSpPr>
        <p:grpSpPr>
          <a:xfrm>
            <a:off x="6527800" y="1303336"/>
            <a:ext cx="2080904" cy="4249739"/>
            <a:chOff x="6527800" y="1303336"/>
            <a:chExt cx="2080904" cy="4249739"/>
          </a:xfrm>
        </p:grpSpPr>
        <p:pic>
          <p:nvPicPr>
            <p:cNvPr id="5" name="図 4" descr="グラフィカル ユーザー インターフェイス が含まれている画像&#10;&#10;AI 生成コンテンツは誤りを含む可能性があります。">
              <a:extLst>
                <a:ext uri="{FF2B5EF4-FFF2-40B4-BE49-F238E27FC236}">
                  <a16:creationId xmlns:a16="http://schemas.microsoft.com/office/drawing/2014/main" id="{E5F3E83E-F112-9228-D389-2D1712C1D451}"/>
                </a:ext>
              </a:extLst>
            </p:cNvPr>
            <p:cNvPicPr>
              <a:picLocks noChangeAspect="1"/>
            </p:cNvPicPr>
            <p:nvPr/>
          </p:nvPicPr>
          <p:blipFill>
            <a:blip r:embed="rId4" cstate="print">
              <a:extLst>
                <a:ext uri="{28A0092B-C50C-407E-A947-70E740481C1C}">
                  <a14:useLocalDpi xmlns:a14="http://schemas.microsoft.com/office/drawing/2010/main" val="0"/>
                </a:ext>
              </a:extLst>
            </a:blip>
            <a:srcRect t="3791" b="4764"/>
            <a:stretch>
              <a:fillRect/>
            </a:stretch>
          </p:blipFill>
          <p:spPr>
            <a:xfrm>
              <a:off x="6527800" y="1303336"/>
              <a:ext cx="2080904" cy="4249739"/>
            </a:xfrm>
            <a:prstGeom prst="rect">
              <a:avLst/>
            </a:prstGeom>
            <a:ln>
              <a:solidFill>
                <a:schemeClr val="bg1">
                  <a:lumMod val="65000"/>
                </a:schemeClr>
              </a:solidFill>
            </a:ln>
          </p:spPr>
        </p:pic>
        <p:sp>
          <p:nvSpPr>
            <p:cNvPr id="6" name="正方形/長方形 5">
              <a:extLst>
                <a:ext uri="{FF2B5EF4-FFF2-40B4-BE49-F238E27FC236}">
                  <a16:creationId xmlns:a16="http://schemas.microsoft.com/office/drawing/2014/main" id="{EA206EBD-E2DE-7C35-6685-75FEF0BFAD88}"/>
                </a:ext>
              </a:extLst>
            </p:cNvPr>
            <p:cNvSpPr/>
            <p:nvPr/>
          </p:nvSpPr>
          <p:spPr>
            <a:xfrm>
              <a:off x="6597115" y="4515643"/>
              <a:ext cx="1806956" cy="852487"/>
            </a:xfrm>
            <a:prstGeom prst="rect">
              <a:avLst/>
            </a:prstGeom>
            <a:solidFill>
              <a:srgbClr val="E6F5F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7" name="テキスト ボックス 6">
            <a:extLst>
              <a:ext uri="{FF2B5EF4-FFF2-40B4-BE49-F238E27FC236}">
                <a16:creationId xmlns:a16="http://schemas.microsoft.com/office/drawing/2014/main" id="{B945BF52-8782-FB86-E1F6-0E0993C28C6F}"/>
              </a:ext>
            </a:extLst>
          </p:cNvPr>
          <p:cNvSpPr txBox="1"/>
          <p:nvPr/>
        </p:nvSpPr>
        <p:spPr>
          <a:xfrm>
            <a:off x="670476" y="5745480"/>
            <a:ext cx="1818126" cy="276999"/>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ヘルスコネクトをインストール</a:t>
            </a:r>
          </a:p>
        </p:txBody>
      </p:sp>
      <p:sp>
        <p:nvSpPr>
          <p:cNvPr id="8" name="テキスト ボックス 7">
            <a:extLst>
              <a:ext uri="{FF2B5EF4-FFF2-40B4-BE49-F238E27FC236}">
                <a16:creationId xmlns:a16="http://schemas.microsoft.com/office/drawing/2014/main" id="{E32027BA-F30C-4008-F55A-4162D1803913}"/>
              </a:ext>
            </a:extLst>
          </p:cNvPr>
          <p:cNvSpPr txBox="1"/>
          <p:nvPr/>
        </p:nvSpPr>
        <p:spPr>
          <a:xfrm>
            <a:off x="3658870" y="5745480"/>
            <a:ext cx="429926" cy="276999"/>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開く</a:t>
            </a:r>
          </a:p>
        </p:txBody>
      </p:sp>
      <p:sp>
        <p:nvSpPr>
          <p:cNvPr id="9" name="テキスト ボックス 8">
            <a:extLst>
              <a:ext uri="{FF2B5EF4-FFF2-40B4-BE49-F238E27FC236}">
                <a16:creationId xmlns:a16="http://schemas.microsoft.com/office/drawing/2014/main" id="{F3D45ED2-6725-68EF-2D39-54FC1D569842}"/>
              </a:ext>
            </a:extLst>
          </p:cNvPr>
          <p:cNvSpPr txBox="1"/>
          <p:nvPr/>
        </p:nvSpPr>
        <p:spPr>
          <a:xfrm>
            <a:off x="6597115" y="5753100"/>
            <a:ext cx="1277914" cy="276999"/>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矢印で戻</a:t>
            </a:r>
            <a:r>
              <a:rPr lang="ja-JP" altLang="en-US" sz="1200">
                <a:latin typeface="Meiryo UI" panose="020B0604030504040204" pitchFamily="50" charset="-128"/>
                <a:ea typeface="Meiryo UI" panose="020B0604030504040204" pitchFamily="50" charset="-128"/>
              </a:rPr>
              <a:t>り閉じる</a:t>
            </a:r>
            <a:endParaRPr kumimoji="1" lang="en-US" altLang="ja-JP" sz="1200">
              <a:latin typeface="Meiryo UI" panose="020B0604030504040204" pitchFamily="50" charset="-128"/>
              <a:ea typeface="Meiryo UI" panose="020B0604030504040204" pitchFamily="50" charset="-128"/>
            </a:endParaRPr>
          </a:p>
        </p:txBody>
      </p:sp>
      <p:sp>
        <p:nvSpPr>
          <p:cNvPr id="10" name="正方形/長方形 9">
            <a:extLst>
              <a:ext uri="{FF2B5EF4-FFF2-40B4-BE49-F238E27FC236}">
                <a16:creationId xmlns:a16="http://schemas.microsoft.com/office/drawing/2014/main" id="{8907794D-4489-C666-E4BD-E214C5E9D90A}"/>
              </a:ext>
            </a:extLst>
          </p:cNvPr>
          <p:cNvSpPr/>
          <p:nvPr/>
        </p:nvSpPr>
        <p:spPr>
          <a:xfrm>
            <a:off x="660951" y="2735402"/>
            <a:ext cx="2002635" cy="48577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a:extLst>
              <a:ext uri="{FF2B5EF4-FFF2-40B4-BE49-F238E27FC236}">
                <a16:creationId xmlns:a16="http://schemas.microsoft.com/office/drawing/2014/main" id="{11603809-2986-1C52-A893-EF4F08F9E781}"/>
              </a:ext>
            </a:extLst>
          </p:cNvPr>
          <p:cNvSpPr/>
          <p:nvPr/>
        </p:nvSpPr>
        <p:spPr>
          <a:xfrm>
            <a:off x="5176329" y="2663679"/>
            <a:ext cx="478925" cy="43814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a:extLst>
              <a:ext uri="{FF2B5EF4-FFF2-40B4-BE49-F238E27FC236}">
                <a16:creationId xmlns:a16="http://schemas.microsoft.com/office/drawing/2014/main" id="{3726A8FE-2418-F227-F59B-DE6C77178C97}"/>
              </a:ext>
            </a:extLst>
          </p:cNvPr>
          <p:cNvSpPr/>
          <p:nvPr/>
        </p:nvSpPr>
        <p:spPr>
          <a:xfrm>
            <a:off x="6527800" y="1304925"/>
            <a:ext cx="357019" cy="33496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タイトル 36">
            <a:extLst>
              <a:ext uri="{FF2B5EF4-FFF2-40B4-BE49-F238E27FC236}">
                <a16:creationId xmlns:a16="http://schemas.microsoft.com/office/drawing/2014/main" id="{3741375A-E01B-1BB6-66CA-FACF64867C11}"/>
              </a:ext>
            </a:extLst>
          </p:cNvPr>
          <p:cNvSpPr txBox="1">
            <a:spLocks/>
          </p:cNvSpPr>
          <p:nvPr/>
        </p:nvSpPr>
        <p:spPr>
          <a:xfrm>
            <a:off x="3583297" y="368300"/>
            <a:ext cx="5025407" cy="385200"/>
          </a:xfrm>
          <a:prstGeom prst="rect">
            <a:avLst/>
          </a:prstGeom>
        </p:spPr>
        <p:txBody>
          <a:bodyPr anchor="ctr">
            <a:noAutofit/>
          </a:bodyPr>
          <a:lstStyle>
            <a:lvl1pPr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stStyle>
          <a:p>
            <a:pPr algn="ctr"/>
            <a:r>
              <a:rPr lang="ja-JP" altLang="en-US" sz="2000"/>
              <a:t>ヘルスコネクトをインストールする</a:t>
            </a:r>
          </a:p>
        </p:txBody>
      </p:sp>
      <p:sp>
        <p:nvSpPr>
          <p:cNvPr id="13" name="正方形/長方形 12">
            <a:extLst>
              <a:ext uri="{FF2B5EF4-FFF2-40B4-BE49-F238E27FC236}">
                <a16:creationId xmlns:a16="http://schemas.microsoft.com/office/drawing/2014/main" id="{DA6ECDA1-5A50-9E69-7DC4-4C1ECF9C28CA}"/>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4" name="グループ化 13">
            <a:extLst>
              <a:ext uri="{FF2B5EF4-FFF2-40B4-BE49-F238E27FC236}">
                <a16:creationId xmlns:a16="http://schemas.microsoft.com/office/drawing/2014/main" id="{3F1E389E-8670-C917-9E32-23F9E25F9BE6}"/>
              </a:ext>
            </a:extLst>
          </p:cNvPr>
          <p:cNvGrpSpPr/>
          <p:nvPr/>
        </p:nvGrpSpPr>
        <p:grpSpPr>
          <a:xfrm>
            <a:off x="623888" y="235231"/>
            <a:ext cx="674373" cy="674373"/>
            <a:chOff x="609516" y="102830"/>
            <a:chExt cx="674373" cy="674373"/>
          </a:xfrm>
        </p:grpSpPr>
        <p:sp>
          <p:nvSpPr>
            <p:cNvPr id="16" name="楕円 15">
              <a:extLst>
                <a:ext uri="{FF2B5EF4-FFF2-40B4-BE49-F238E27FC236}">
                  <a16:creationId xmlns:a16="http://schemas.microsoft.com/office/drawing/2014/main" id="{C3D256E4-47C6-D3A3-AEBC-A3AF418CD231}"/>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7" name="グループ化 16">
              <a:extLst>
                <a:ext uri="{FF2B5EF4-FFF2-40B4-BE49-F238E27FC236}">
                  <a16:creationId xmlns:a16="http://schemas.microsoft.com/office/drawing/2014/main" id="{D19216B2-B068-9DF2-9E1B-95539202AE78}"/>
                </a:ext>
              </a:extLst>
            </p:cNvPr>
            <p:cNvGrpSpPr/>
            <p:nvPr/>
          </p:nvGrpSpPr>
          <p:grpSpPr>
            <a:xfrm>
              <a:off x="667999" y="161547"/>
              <a:ext cx="566181" cy="566729"/>
              <a:chOff x="667999" y="161547"/>
              <a:chExt cx="566181" cy="566729"/>
            </a:xfrm>
          </p:grpSpPr>
          <p:sp>
            <p:nvSpPr>
              <p:cNvPr id="18" name="楕円 17">
                <a:extLst>
                  <a:ext uri="{FF2B5EF4-FFF2-40B4-BE49-F238E27FC236}">
                    <a16:creationId xmlns:a16="http://schemas.microsoft.com/office/drawing/2014/main" id="{A98B10C4-4216-40DD-A236-27F182F1F002}"/>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テキスト ボックス 18">
                <a:extLst>
                  <a:ext uri="{FF2B5EF4-FFF2-40B4-BE49-F238E27FC236}">
                    <a16:creationId xmlns:a16="http://schemas.microsoft.com/office/drawing/2014/main" id="{38E7FE52-2255-7D2E-870E-2581015EEE0E}"/>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20" name="テキスト ボックス 19">
                <a:extLst>
                  <a:ext uri="{FF2B5EF4-FFF2-40B4-BE49-F238E27FC236}">
                    <a16:creationId xmlns:a16="http://schemas.microsoft.com/office/drawing/2014/main" id="{A838DF81-FC04-4C7A-F163-606D0C4BFE7A}"/>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2</a:t>
                </a:r>
                <a:endParaRPr kumimoji="1" lang="ja-JP" altLang="en-US" sz="2000" b="1"/>
              </a:p>
            </p:txBody>
          </p:sp>
        </p:grpSp>
      </p:grpSp>
      <p:sp>
        <p:nvSpPr>
          <p:cNvPr id="23" name="テキスト ボックス 22">
            <a:extLst>
              <a:ext uri="{FF2B5EF4-FFF2-40B4-BE49-F238E27FC236}">
                <a16:creationId xmlns:a16="http://schemas.microsoft.com/office/drawing/2014/main" id="{73E11C18-27D5-8971-ADF6-037338CEF30B}"/>
              </a:ext>
            </a:extLst>
          </p:cNvPr>
          <p:cNvSpPr txBox="1"/>
          <p:nvPr/>
        </p:nvSpPr>
        <p:spPr>
          <a:xfrm>
            <a:off x="2709068" y="754611"/>
            <a:ext cx="6773863" cy="307777"/>
          </a:xfrm>
          <a:prstGeom prst="rect">
            <a:avLst/>
          </a:prstGeom>
          <a:noFill/>
        </p:spPr>
        <p:txBody>
          <a:bodyPr wrap="square">
            <a:spAutoFit/>
          </a:bodyPr>
          <a:lstStyle/>
          <a:p>
            <a:pPr algn="ctr"/>
            <a:r>
              <a:rPr lang="en-US" altLang="ja-JP" sz="1400" b="0" i="0" u="none" strike="noStrike">
                <a:effectLst/>
                <a:latin typeface="Meiryo UI" panose="020B0604030504040204" pitchFamily="50" charset="-128"/>
              </a:rPr>
              <a:t>Android OS14</a:t>
            </a:r>
            <a:r>
              <a:rPr lang="ja-JP" altLang="ja-JP" sz="1400" b="0" i="0" u="none" strike="noStrike">
                <a:effectLst/>
                <a:ea typeface="Meiryo UI" panose="020B0604030504040204" pitchFamily="50" charset="-128"/>
              </a:rPr>
              <a:t>以上をお使いの方は端末にインストールされています。</a:t>
            </a:r>
            <a:endParaRPr lang="ja-JP" altLang="en-US" sz="1400"/>
          </a:p>
        </p:txBody>
      </p:sp>
    </p:spTree>
    <p:extLst>
      <p:ext uri="{BB962C8B-B14F-4D97-AF65-F5344CB8AC3E}">
        <p14:creationId xmlns:p14="http://schemas.microsoft.com/office/powerpoint/2010/main" val="282790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B8CAC-8CFE-F030-331F-F6A000EC05E4}"/>
            </a:ext>
          </a:extLst>
        </p:cNvPr>
        <p:cNvGrpSpPr/>
        <p:nvPr/>
      </p:nvGrpSpPr>
      <p:grpSpPr>
        <a:xfrm>
          <a:off x="0" y="0"/>
          <a:ext cx="0" cy="0"/>
          <a:chOff x="0" y="0"/>
          <a:chExt cx="0" cy="0"/>
        </a:xfrm>
      </p:grpSpPr>
      <p:sp>
        <p:nvSpPr>
          <p:cNvPr id="2" name="正方形/長方形 1">
            <a:extLst>
              <a:ext uri="{FF2B5EF4-FFF2-40B4-BE49-F238E27FC236}">
                <a16:creationId xmlns:a16="http://schemas.microsoft.com/office/drawing/2014/main" id="{EF97B9D2-33E3-0813-5570-6D4D370CFB8A}"/>
              </a:ext>
            </a:extLst>
          </p:cNvPr>
          <p:cNvSpPr/>
          <p:nvPr/>
        </p:nvSpPr>
        <p:spPr>
          <a:xfrm>
            <a:off x="0" y="2871108"/>
            <a:ext cx="12192000" cy="1115784"/>
          </a:xfrm>
          <a:prstGeom prst="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2400" b="1">
                <a:solidFill>
                  <a:schemeClr val="bg1"/>
                </a:solidFill>
                <a:latin typeface="Meiryo UI" panose="020B0604030504040204" pitchFamily="50" charset="-128"/>
                <a:ea typeface="Meiryo UI" panose="020B0604030504040204" pitchFamily="50" charset="-128"/>
                <a:cs typeface="メイリオ" panose="020B0604030504040204" pitchFamily="50" charset="-128"/>
              </a:rPr>
              <a:t>Google fit</a:t>
            </a:r>
            <a:r>
              <a:rPr lang="ja-JP" altLang="en-US" sz="2400" b="1">
                <a:solidFill>
                  <a:schemeClr val="bg1"/>
                </a:solidFill>
                <a:latin typeface="Meiryo UI" panose="020B0604030504040204" pitchFamily="50" charset="-128"/>
                <a:ea typeface="Meiryo UI" panose="020B0604030504040204" pitchFamily="50" charset="-128"/>
                <a:cs typeface="メイリオ" panose="020B0604030504040204" pitchFamily="50" charset="-128"/>
              </a:rPr>
              <a:t>のインストールとヘルスコネクトの同期</a:t>
            </a:r>
            <a:endParaRPr lang="ja-JP" altLang="en-US" sz="2400">
              <a:solidFill>
                <a:schemeClr val="bg1"/>
              </a:solidFill>
            </a:endParaRPr>
          </a:p>
        </p:txBody>
      </p:sp>
      <p:sp>
        <p:nvSpPr>
          <p:cNvPr id="3" name="スライド番号プレースホルダー 1">
            <a:extLst>
              <a:ext uri="{FF2B5EF4-FFF2-40B4-BE49-F238E27FC236}">
                <a16:creationId xmlns:a16="http://schemas.microsoft.com/office/drawing/2014/main" id="{E286E533-C4D4-DE61-2C03-3AD3825F524F}"/>
              </a:ext>
            </a:extLst>
          </p:cNvPr>
          <p:cNvSpPr txBox="1">
            <a:spLocks/>
          </p:cNvSpPr>
          <p:nvPr/>
        </p:nvSpPr>
        <p:spPr>
          <a:xfrm>
            <a:off x="9137374" y="6361596"/>
            <a:ext cx="2743200" cy="365125"/>
          </a:xfrm>
          <a:prstGeom prst="rect">
            <a:avLst/>
          </a:prstGeom>
        </p:spPr>
        <p:txBody>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r"/>
            <a:fld id="{5CFB9FA4-A05F-48B0-95C3-5B7FD10539B7}" type="slidenum">
              <a:rPr lang="ja-JP" altLang="en-US" sz="1200" smtClean="0"/>
              <a:pPr algn="r"/>
              <a:t>10</a:t>
            </a:fld>
            <a:endParaRPr lang="ja-JP" altLang="en-US" sz="1200"/>
          </a:p>
        </p:txBody>
      </p:sp>
    </p:spTree>
    <p:extLst>
      <p:ext uri="{BB962C8B-B14F-4D97-AF65-F5344CB8AC3E}">
        <p14:creationId xmlns:p14="http://schemas.microsoft.com/office/powerpoint/2010/main" val="33776720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1170F23D-213F-29FB-C472-45B01815948E}"/>
              </a:ext>
            </a:extLst>
          </p:cNvPr>
          <p:cNvSpPr>
            <a:spLocks noGrp="1"/>
          </p:cNvSpPr>
          <p:nvPr>
            <p:ph type="sldNum" sz="quarter" idx="12"/>
          </p:nvPr>
        </p:nvSpPr>
        <p:spPr/>
        <p:txBody>
          <a:bodyPr/>
          <a:lstStyle/>
          <a:p>
            <a:fld id="{5CFB9FA4-A05F-48B0-95C3-5B7FD10539B7}" type="slidenum">
              <a:rPr kumimoji="1" lang="ja-JP" altLang="en-US" smtClean="0"/>
              <a:t>11</a:t>
            </a:fld>
            <a:endParaRPr kumimoji="1" lang="ja-JP" altLang="en-US"/>
          </a:p>
        </p:txBody>
      </p:sp>
      <p:pic>
        <p:nvPicPr>
          <p:cNvPr id="3" name="図 2" descr="グラフィカル ユーザー インターフェイス, アプリケーション&#10;&#10;AI 生成コンテンツは誤りを含む可能性があります。">
            <a:extLst>
              <a:ext uri="{FF2B5EF4-FFF2-40B4-BE49-F238E27FC236}">
                <a16:creationId xmlns:a16="http://schemas.microsoft.com/office/drawing/2014/main" id="{3B89C53B-EBAD-1D92-2437-2F3759E1AA79}"/>
              </a:ext>
            </a:extLst>
          </p:cNvPr>
          <p:cNvPicPr>
            <a:picLocks noChangeAspect="1"/>
          </p:cNvPicPr>
          <p:nvPr/>
        </p:nvPicPr>
        <p:blipFill>
          <a:blip r:embed="rId2" cstate="print">
            <a:extLst>
              <a:ext uri="{28A0092B-C50C-407E-A947-70E740481C1C}">
                <a14:useLocalDpi xmlns:a14="http://schemas.microsoft.com/office/drawing/2010/main" val="0"/>
              </a:ext>
            </a:extLst>
          </a:blip>
          <a:srcRect t="4016" b="3317"/>
          <a:stretch>
            <a:fillRect/>
          </a:stretch>
        </p:blipFill>
        <p:spPr>
          <a:xfrm>
            <a:off x="642584" y="1324373"/>
            <a:ext cx="2048075" cy="4238625"/>
          </a:xfrm>
          <a:prstGeom prst="rect">
            <a:avLst/>
          </a:prstGeom>
          <a:ln>
            <a:solidFill>
              <a:schemeClr val="bg1">
                <a:lumMod val="65000"/>
              </a:schemeClr>
            </a:solidFill>
          </a:ln>
        </p:spPr>
      </p:pic>
      <p:pic>
        <p:nvPicPr>
          <p:cNvPr id="4" name="図 3" descr="グラフィカル ユーザー インターフェイス, アプリケーション&#10;&#10;AI 生成コンテンツは誤りを含む可能性があります。">
            <a:extLst>
              <a:ext uri="{FF2B5EF4-FFF2-40B4-BE49-F238E27FC236}">
                <a16:creationId xmlns:a16="http://schemas.microsoft.com/office/drawing/2014/main" id="{A54A1DDB-15F3-B3B8-70CC-11B6670FCED3}"/>
              </a:ext>
            </a:extLst>
          </p:cNvPr>
          <p:cNvPicPr>
            <a:picLocks noChangeAspect="1"/>
          </p:cNvPicPr>
          <p:nvPr/>
        </p:nvPicPr>
        <p:blipFill>
          <a:blip r:embed="rId3" cstate="print">
            <a:extLst>
              <a:ext uri="{28A0092B-C50C-407E-A947-70E740481C1C}">
                <a14:useLocalDpi xmlns:a14="http://schemas.microsoft.com/office/drawing/2010/main" val="0"/>
              </a:ext>
            </a:extLst>
          </a:blip>
          <a:srcRect t="4016" b="4155"/>
          <a:stretch>
            <a:fillRect/>
          </a:stretch>
        </p:blipFill>
        <p:spPr>
          <a:xfrm>
            <a:off x="3581488" y="1324375"/>
            <a:ext cx="2066783" cy="4238625"/>
          </a:xfrm>
          <a:prstGeom prst="rect">
            <a:avLst/>
          </a:prstGeom>
          <a:ln>
            <a:solidFill>
              <a:schemeClr val="bg1">
                <a:lumMod val="65000"/>
              </a:schemeClr>
            </a:solidFill>
          </a:ln>
        </p:spPr>
      </p:pic>
      <p:pic>
        <p:nvPicPr>
          <p:cNvPr id="6" name="図 5" descr="グラフィカル ユーザー インターフェイス&#10;&#10;AI 生成コンテンツは誤りを含む可能性があります。">
            <a:extLst>
              <a:ext uri="{FF2B5EF4-FFF2-40B4-BE49-F238E27FC236}">
                <a16:creationId xmlns:a16="http://schemas.microsoft.com/office/drawing/2014/main" id="{8EAC523B-70E4-9478-F871-69AF28C9E2A3}"/>
              </a:ext>
            </a:extLst>
          </p:cNvPr>
          <p:cNvPicPr>
            <a:picLocks noChangeAspect="1"/>
          </p:cNvPicPr>
          <p:nvPr/>
        </p:nvPicPr>
        <p:blipFill>
          <a:blip r:embed="rId4" cstate="print">
            <a:extLst>
              <a:ext uri="{28A0092B-C50C-407E-A947-70E740481C1C}">
                <a14:useLocalDpi xmlns:a14="http://schemas.microsoft.com/office/drawing/2010/main" val="0"/>
              </a:ext>
            </a:extLst>
          </a:blip>
          <a:srcRect t="3791"/>
          <a:stretch>
            <a:fillRect/>
          </a:stretch>
        </p:blipFill>
        <p:spPr>
          <a:xfrm>
            <a:off x="9594612" y="1314451"/>
            <a:ext cx="1972682" cy="4238625"/>
          </a:xfrm>
          <a:prstGeom prst="rect">
            <a:avLst/>
          </a:prstGeom>
          <a:ln>
            <a:solidFill>
              <a:schemeClr val="bg1">
                <a:lumMod val="65000"/>
              </a:schemeClr>
            </a:solidFill>
          </a:ln>
        </p:spPr>
      </p:pic>
      <p:sp>
        <p:nvSpPr>
          <p:cNvPr id="8" name="テキスト ボックス 7">
            <a:extLst>
              <a:ext uri="{FF2B5EF4-FFF2-40B4-BE49-F238E27FC236}">
                <a16:creationId xmlns:a16="http://schemas.microsoft.com/office/drawing/2014/main" id="{7A9C2A82-BDDD-3B82-5EAE-0F4D5860CFEE}"/>
              </a:ext>
            </a:extLst>
          </p:cNvPr>
          <p:cNvSpPr txBox="1"/>
          <p:nvPr/>
        </p:nvSpPr>
        <p:spPr>
          <a:xfrm>
            <a:off x="642583" y="5753873"/>
            <a:ext cx="2076209" cy="276999"/>
          </a:xfrm>
          <a:prstGeom prst="rect">
            <a:avLst/>
          </a:prstGeom>
          <a:noFill/>
        </p:spPr>
        <p:txBody>
          <a:bodyPr wrap="none" rtlCol="0">
            <a:spAutoFit/>
          </a:bodyPr>
          <a:lstStyle/>
          <a:p>
            <a:r>
              <a:rPr kumimoji="1" lang="en-US" altLang="ja-JP" sz="1200"/>
              <a:t>Google Fit</a:t>
            </a:r>
            <a:r>
              <a:rPr kumimoji="1" lang="ja-JP" altLang="en-US" sz="1200"/>
              <a:t>アプリをインストール</a:t>
            </a:r>
          </a:p>
        </p:txBody>
      </p:sp>
      <p:sp>
        <p:nvSpPr>
          <p:cNvPr id="9" name="テキスト ボックス 8">
            <a:extLst>
              <a:ext uri="{FF2B5EF4-FFF2-40B4-BE49-F238E27FC236}">
                <a16:creationId xmlns:a16="http://schemas.microsoft.com/office/drawing/2014/main" id="{936991F9-F43B-7BFA-BE3B-F901E9BEAC6B}"/>
              </a:ext>
            </a:extLst>
          </p:cNvPr>
          <p:cNvSpPr txBox="1"/>
          <p:nvPr/>
        </p:nvSpPr>
        <p:spPr>
          <a:xfrm>
            <a:off x="3668870" y="5759750"/>
            <a:ext cx="468398" cy="276999"/>
          </a:xfrm>
          <a:prstGeom prst="rect">
            <a:avLst/>
          </a:prstGeom>
          <a:noFill/>
        </p:spPr>
        <p:txBody>
          <a:bodyPr wrap="none" rtlCol="0">
            <a:spAutoFit/>
          </a:bodyPr>
          <a:lstStyle/>
          <a:p>
            <a:r>
              <a:rPr kumimoji="1" lang="ja-JP" altLang="en-US" sz="1200"/>
              <a:t>開く </a:t>
            </a:r>
          </a:p>
        </p:txBody>
      </p:sp>
      <p:sp>
        <p:nvSpPr>
          <p:cNvPr id="11" name="正方形/長方形 10">
            <a:extLst>
              <a:ext uri="{FF2B5EF4-FFF2-40B4-BE49-F238E27FC236}">
                <a16:creationId xmlns:a16="http://schemas.microsoft.com/office/drawing/2014/main" id="{914F6BA9-3021-8C5E-A9DB-15733C9FFB11}"/>
              </a:ext>
            </a:extLst>
          </p:cNvPr>
          <p:cNvSpPr/>
          <p:nvPr/>
        </p:nvSpPr>
        <p:spPr>
          <a:xfrm>
            <a:off x="6594058" y="5109919"/>
            <a:ext cx="1029117" cy="3365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1" name="グループ化 30">
            <a:extLst>
              <a:ext uri="{FF2B5EF4-FFF2-40B4-BE49-F238E27FC236}">
                <a16:creationId xmlns:a16="http://schemas.microsoft.com/office/drawing/2014/main" id="{E72CE805-C1AE-DBA5-20A7-FAC94EEDF03A}"/>
              </a:ext>
            </a:extLst>
          </p:cNvPr>
          <p:cNvGrpSpPr/>
          <p:nvPr/>
        </p:nvGrpSpPr>
        <p:grpSpPr>
          <a:xfrm>
            <a:off x="6527800" y="1314451"/>
            <a:ext cx="1974903" cy="4238625"/>
            <a:chOff x="6527800" y="1314451"/>
            <a:chExt cx="1974903" cy="4238625"/>
          </a:xfrm>
        </p:grpSpPr>
        <p:pic>
          <p:nvPicPr>
            <p:cNvPr id="5" name="図 4" descr="テキスト, 手紙&#10;&#10;AI 生成コンテンツは誤りを含む可能性があります。">
              <a:extLst>
                <a:ext uri="{FF2B5EF4-FFF2-40B4-BE49-F238E27FC236}">
                  <a16:creationId xmlns:a16="http://schemas.microsoft.com/office/drawing/2014/main" id="{5CD01B98-C5FB-4D14-2B05-B85306B274A4}"/>
                </a:ext>
              </a:extLst>
            </p:cNvPr>
            <p:cNvPicPr>
              <a:picLocks noChangeAspect="1"/>
            </p:cNvPicPr>
            <p:nvPr/>
          </p:nvPicPr>
          <p:blipFill>
            <a:blip r:embed="rId5" cstate="print">
              <a:extLst>
                <a:ext uri="{28A0092B-C50C-407E-A947-70E740481C1C}">
                  <a14:useLocalDpi xmlns:a14="http://schemas.microsoft.com/office/drawing/2010/main" val="0"/>
                </a:ext>
              </a:extLst>
            </a:blip>
            <a:srcRect t="3900"/>
            <a:stretch>
              <a:fillRect/>
            </a:stretch>
          </p:blipFill>
          <p:spPr>
            <a:xfrm>
              <a:off x="6527800" y="1314451"/>
              <a:ext cx="1974903" cy="4238625"/>
            </a:xfrm>
            <a:prstGeom prst="rect">
              <a:avLst/>
            </a:prstGeom>
            <a:ln>
              <a:solidFill>
                <a:schemeClr val="bg1">
                  <a:lumMod val="65000"/>
                </a:schemeClr>
              </a:solidFill>
            </a:ln>
          </p:spPr>
        </p:pic>
        <p:sp>
          <p:nvSpPr>
            <p:cNvPr id="12" name="楕円 11">
              <a:extLst>
                <a:ext uri="{FF2B5EF4-FFF2-40B4-BE49-F238E27FC236}">
                  <a16:creationId xmlns:a16="http://schemas.microsoft.com/office/drawing/2014/main" id="{8077113C-CA18-21D2-B6EF-9031F8310E05}"/>
                </a:ext>
              </a:extLst>
            </p:cNvPr>
            <p:cNvSpPr/>
            <p:nvPr/>
          </p:nvSpPr>
          <p:spPr>
            <a:xfrm>
              <a:off x="6778886" y="4385512"/>
              <a:ext cx="350600" cy="350600"/>
            </a:xfrm>
            <a:prstGeom prst="ellipse">
              <a:avLst/>
            </a:prstGeom>
            <a:solidFill>
              <a:schemeClr val="bg1"/>
            </a:solidFill>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kumimoji="1" lang="ja-JP" altLang="en-US"/>
            </a:p>
          </p:txBody>
        </p:sp>
        <p:sp>
          <p:nvSpPr>
            <p:cNvPr id="13" name="正方形/長方形 12">
              <a:extLst>
                <a:ext uri="{FF2B5EF4-FFF2-40B4-BE49-F238E27FC236}">
                  <a16:creationId xmlns:a16="http://schemas.microsoft.com/office/drawing/2014/main" id="{86799D9B-F0D5-8363-2B37-4C9B1F05074D}"/>
                </a:ext>
              </a:extLst>
            </p:cNvPr>
            <p:cNvSpPr/>
            <p:nvPr/>
          </p:nvSpPr>
          <p:spPr>
            <a:xfrm>
              <a:off x="6938617" y="4736112"/>
              <a:ext cx="1453818" cy="234836"/>
            </a:xfrm>
            <a:prstGeom prst="rect">
              <a:avLst/>
            </a:prstGeom>
            <a:solidFill>
              <a:schemeClr val="bg1"/>
            </a:solid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700" b="1">
                  <a:solidFill>
                    <a:srgbClr val="0070C0"/>
                  </a:solidFill>
                </a:rPr>
                <a:t>（ご自身のアカウント名</a:t>
              </a:r>
              <a:r>
                <a:rPr lang="en-US" altLang="ja-JP" sz="700" b="1">
                  <a:solidFill>
                    <a:srgbClr val="0070C0"/>
                  </a:solidFill>
                </a:rPr>
                <a:t>)</a:t>
              </a:r>
              <a:r>
                <a:rPr lang="ja-JP" altLang="en-US" sz="700" b="1">
                  <a:solidFill>
                    <a:srgbClr val="0070C0"/>
                  </a:solidFill>
                </a:rPr>
                <a:t>で続行</a:t>
              </a:r>
              <a:endParaRPr lang="en-US" altLang="ja-JP" sz="700" b="1">
                <a:solidFill>
                  <a:srgbClr val="0070C0"/>
                </a:solidFill>
              </a:endParaRPr>
            </a:p>
          </p:txBody>
        </p:sp>
        <p:sp>
          <p:nvSpPr>
            <p:cNvPr id="14" name="正方形/長方形 13">
              <a:extLst>
                <a:ext uri="{FF2B5EF4-FFF2-40B4-BE49-F238E27FC236}">
                  <a16:creationId xmlns:a16="http://schemas.microsoft.com/office/drawing/2014/main" id="{1C211E91-CD3E-6C11-9DC0-2996944D71D4}"/>
                </a:ext>
              </a:extLst>
            </p:cNvPr>
            <p:cNvSpPr/>
            <p:nvPr/>
          </p:nvSpPr>
          <p:spPr>
            <a:xfrm>
              <a:off x="7129487" y="4468134"/>
              <a:ext cx="542541" cy="23483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0" name="テキスト ボックス 9">
            <a:extLst>
              <a:ext uri="{FF2B5EF4-FFF2-40B4-BE49-F238E27FC236}">
                <a16:creationId xmlns:a16="http://schemas.microsoft.com/office/drawing/2014/main" id="{481C916C-EB4B-4954-1D59-7A53FEBA90D4}"/>
              </a:ext>
            </a:extLst>
          </p:cNvPr>
          <p:cNvSpPr txBox="1"/>
          <p:nvPr/>
        </p:nvSpPr>
        <p:spPr>
          <a:xfrm>
            <a:off x="6463148" y="5746126"/>
            <a:ext cx="2180405" cy="276999"/>
          </a:xfrm>
          <a:prstGeom prst="rect">
            <a:avLst/>
          </a:prstGeom>
          <a:noFill/>
        </p:spPr>
        <p:txBody>
          <a:bodyPr wrap="none" rtlCol="0">
            <a:spAutoFit/>
          </a:bodyPr>
          <a:lstStyle/>
          <a:p>
            <a:r>
              <a:rPr kumimoji="1" lang="ja-JP" altLang="en-US" sz="1200"/>
              <a:t>（ご自身のアカウント名）で続行</a:t>
            </a:r>
            <a:endParaRPr kumimoji="1" lang="en-US" altLang="ja-JP" sz="1200"/>
          </a:p>
        </p:txBody>
      </p:sp>
      <p:sp>
        <p:nvSpPr>
          <p:cNvPr id="15" name="楕円 14">
            <a:extLst>
              <a:ext uri="{FF2B5EF4-FFF2-40B4-BE49-F238E27FC236}">
                <a16:creationId xmlns:a16="http://schemas.microsoft.com/office/drawing/2014/main" id="{E734ABE0-D077-7D8B-F158-3B497FF83CC9}"/>
              </a:ext>
            </a:extLst>
          </p:cNvPr>
          <p:cNvSpPr/>
          <p:nvPr/>
        </p:nvSpPr>
        <p:spPr>
          <a:xfrm>
            <a:off x="10400266" y="2606584"/>
            <a:ext cx="336550" cy="336550"/>
          </a:xfrm>
          <a:prstGeom prst="ellipse">
            <a:avLst/>
          </a:prstGeom>
          <a:solidFill>
            <a:schemeClr val="bg1"/>
          </a:solidFill>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kumimoji="1" lang="ja-JP" altLang="en-US"/>
          </a:p>
        </p:txBody>
      </p:sp>
      <p:sp>
        <p:nvSpPr>
          <p:cNvPr id="16" name="正方形/長方形 15">
            <a:extLst>
              <a:ext uri="{FF2B5EF4-FFF2-40B4-BE49-F238E27FC236}">
                <a16:creationId xmlns:a16="http://schemas.microsoft.com/office/drawing/2014/main" id="{F9110B8F-7133-69BC-004F-DB0D6A4EADC3}"/>
              </a:ext>
            </a:extLst>
          </p:cNvPr>
          <p:cNvSpPr/>
          <p:nvPr/>
        </p:nvSpPr>
        <p:spPr>
          <a:xfrm>
            <a:off x="642583" y="2670224"/>
            <a:ext cx="2048074" cy="48577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正方形/長方形 16">
            <a:extLst>
              <a:ext uri="{FF2B5EF4-FFF2-40B4-BE49-F238E27FC236}">
                <a16:creationId xmlns:a16="http://schemas.microsoft.com/office/drawing/2014/main" id="{E74BA613-E1A1-469D-7216-B0E48C59AF35}"/>
              </a:ext>
            </a:extLst>
          </p:cNvPr>
          <p:cNvSpPr/>
          <p:nvPr/>
        </p:nvSpPr>
        <p:spPr>
          <a:xfrm>
            <a:off x="5158687" y="2712134"/>
            <a:ext cx="478925" cy="43814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正方形/長方形 17">
            <a:extLst>
              <a:ext uri="{FF2B5EF4-FFF2-40B4-BE49-F238E27FC236}">
                <a16:creationId xmlns:a16="http://schemas.microsoft.com/office/drawing/2014/main" id="{6DEB86F2-1940-860F-2B7E-2EB65555CE85}"/>
              </a:ext>
            </a:extLst>
          </p:cNvPr>
          <p:cNvSpPr/>
          <p:nvPr/>
        </p:nvSpPr>
        <p:spPr>
          <a:xfrm>
            <a:off x="10867337" y="5184775"/>
            <a:ext cx="661891" cy="35877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テキスト ボックス 19">
            <a:extLst>
              <a:ext uri="{FF2B5EF4-FFF2-40B4-BE49-F238E27FC236}">
                <a16:creationId xmlns:a16="http://schemas.microsoft.com/office/drawing/2014/main" id="{00728F6B-4FC4-C131-AF27-712B5FE90ED0}"/>
              </a:ext>
            </a:extLst>
          </p:cNvPr>
          <p:cNvSpPr txBox="1"/>
          <p:nvPr/>
        </p:nvSpPr>
        <p:spPr>
          <a:xfrm>
            <a:off x="9565775" y="5753873"/>
            <a:ext cx="1447832" cy="461665"/>
          </a:xfrm>
          <a:prstGeom prst="rect">
            <a:avLst/>
          </a:prstGeom>
          <a:noFill/>
        </p:spPr>
        <p:txBody>
          <a:bodyPr wrap="none" rtlCol="0">
            <a:spAutoFit/>
          </a:bodyPr>
          <a:lstStyle/>
          <a:p>
            <a:r>
              <a:rPr kumimoji="1" lang="ja-JP" altLang="en-US" sz="1200"/>
              <a:t>① 基本情報を入力</a:t>
            </a:r>
            <a:endParaRPr kumimoji="1" lang="en-US" altLang="ja-JP" sz="1200"/>
          </a:p>
          <a:p>
            <a:r>
              <a:rPr lang="ja-JP" altLang="en-US" sz="1200"/>
              <a:t>②</a:t>
            </a:r>
            <a:r>
              <a:rPr lang="en-US" altLang="ja-JP" sz="1200"/>
              <a:t> </a:t>
            </a:r>
            <a:r>
              <a:rPr kumimoji="1" lang="ja-JP" altLang="en-US" sz="1200"/>
              <a:t>次へ</a:t>
            </a:r>
            <a:endParaRPr kumimoji="1" lang="en-US" altLang="ja-JP" sz="1200"/>
          </a:p>
        </p:txBody>
      </p:sp>
      <p:sp>
        <p:nvSpPr>
          <p:cNvPr id="22" name="正方形/長方形 21">
            <a:extLst>
              <a:ext uri="{FF2B5EF4-FFF2-40B4-BE49-F238E27FC236}">
                <a16:creationId xmlns:a16="http://schemas.microsoft.com/office/drawing/2014/main" id="{266B0874-3BCC-8347-3F66-1C5304A9727F}"/>
              </a:ext>
            </a:extLst>
          </p:cNvPr>
          <p:cNvSpPr/>
          <p:nvPr/>
        </p:nvSpPr>
        <p:spPr>
          <a:xfrm>
            <a:off x="9623460" y="3143931"/>
            <a:ext cx="1895761" cy="95658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テキスト ボックス 22">
            <a:extLst>
              <a:ext uri="{FF2B5EF4-FFF2-40B4-BE49-F238E27FC236}">
                <a16:creationId xmlns:a16="http://schemas.microsoft.com/office/drawing/2014/main" id="{F7102175-1AAD-80BC-1EA0-42336A2C6B0E}"/>
              </a:ext>
            </a:extLst>
          </p:cNvPr>
          <p:cNvSpPr txBox="1"/>
          <p:nvPr/>
        </p:nvSpPr>
        <p:spPr>
          <a:xfrm>
            <a:off x="9594611" y="2866932"/>
            <a:ext cx="338554" cy="276999"/>
          </a:xfrm>
          <a:prstGeom prst="rect">
            <a:avLst/>
          </a:prstGeom>
          <a:noFill/>
        </p:spPr>
        <p:txBody>
          <a:bodyPr wrap="none" rtlCol="0">
            <a:spAutoFit/>
          </a:bodyPr>
          <a:lstStyle/>
          <a:p>
            <a:r>
              <a:rPr kumimoji="1" lang="ja-JP" altLang="en-US" sz="1200">
                <a:solidFill>
                  <a:srgbClr val="FF0000"/>
                </a:solidFill>
              </a:rPr>
              <a:t>❶</a:t>
            </a:r>
          </a:p>
        </p:txBody>
      </p:sp>
      <p:sp>
        <p:nvSpPr>
          <p:cNvPr id="24" name="テキスト ボックス 23">
            <a:extLst>
              <a:ext uri="{FF2B5EF4-FFF2-40B4-BE49-F238E27FC236}">
                <a16:creationId xmlns:a16="http://schemas.microsoft.com/office/drawing/2014/main" id="{42E7F26A-9C04-1CC1-95CA-AB2E3067B449}"/>
              </a:ext>
            </a:extLst>
          </p:cNvPr>
          <p:cNvSpPr txBox="1"/>
          <p:nvPr/>
        </p:nvSpPr>
        <p:spPr>
          <a:xfrm>
            <a:off x="10567539" y="5225662"/>
            <a:ext cx="338554" cy="276999"/>
          </a:xfrm>
          <a:prstGeom prst="rect">
            <a:avLst/>
          </a:prstGeom>
          <a:noFill/>
        </p:spPr>
        <p:txBody>
          <a:bodyPr wrap="none" rtlCol="0">
            <a:spAutoFit/>
          </a:bodyPr>
          <a:lstStyle/>
          <a:p>
            <a:r>
              <a:rPr kumimoji="1" lang="ja-JP" altLang="en-US" sz="1200">
                <a:solidFill>
                  <a:srgbClr val="FF0000"/>
                </a:solidFill>
              </a:rPr>
              <a:t>❷</a:t>
            </a:r>
          </a:p>
        </p:txBody>
      </p:sp>
      <p:sp>
        <p:nvSpPr>
          <p:cNvPr id="25" name="二等辺三角形 24">
            <a:extLst>
              <a:ext uri="{FF2B5EF4-FFF2-40B4-BE49-F238E27FC236}">
                <a16:creationId xmlns:a16="http://schemas.microsoft.com/office/drawing/2014/main" id="{20C7B39D-69E3-137E-EFDA-C2A7E50976C3}"/>
              </a:ext>
            </a:extLst>
          </p:cNvPr>
          <p:cNvSpPr/>
          <p:nvPr/>
        </p:nvSpPr>
        <p:spPr>
          <a:xfrm rot="5400000">
            <a:off x="2645753" y="4031457"/>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テキスト ボックス 28">
            <a:extLst>
              <a:ext uri="{FF2B5EF4-FFF2-40B4-BE49-F238E27FC236}">
                <a16:creationId xmlns:a16="http://schemas.microsoft.com/office/drawing/2014/main" id="{75F424C3-2C8C-4F01-B8DA-F6717413D68F}"/>
              </a:ext>
            </a:extLst>
          </p:cNvPr>
          <p:cNvSpPr txBox="1"/>
          <p:nvPr/>
        </p:nvSpPr>
        <p:spPr>
          <a:xfrm>
            <a:off x="3117965" y="770774"/>
            <a:ext cx="5984646" cy="307777"/>
          </a:xfrm>
          <a:prstGeom prst="rect">
            <a:avLst/>
          </a:prstGeom>
          <a:noFill/>
        </p:spPr>
        <p:txBody>
          <a:bodyPr wrap="square" lIns="91440" tIns="45720" rIns="91440" bIns="45720" rtlCol="0" anchor="t">
            <a:spAutoFit/>
          </a:bodyPr>
          <a:lstStyle/>
          <a:p>
            <a:r>
              <a:rPr lang="en-US" altLang="ja-JP" sz="1400" b="1">
                <a:latin typeface="Meiryo UI"/>
                <a:ea typeface="Meiryo UI"/>
              </a:rPr>
              <a:t>Google Fit</a:t>
            </a:r>
            <a:r>
              <a:rPr lang="ja-JP" altLang="en-US" sz="1400" b="1">
                <a:latin typeface="Meiryo UI"/>
                <a:ea typeface="Meiryo UI"/>
              </a:rPr>
              <a:t>から歩数データを取得するため、必ずインストールをお願いします。</a:t>
            </a:r>
            <a:endParaRPr kumimoji="1" lang="ja-JP" altLang="en-US" sz="1400" b="1">
              <a:latin typeface="Meiryo UI"/>
              <a:ea typeface="Meiryo UI"/>
            </a:endParaRPr>
          </a:p>
        </p:txBody>
      </p:sp>
      <p:sp>
        <p:nvSpPr>
          <p:cNvPr id="33" name="テキスト ボックス 32">
            <a:extLst>
              <a:ext uri="{FF2B5EF4-FFF2-40B4-BE49-F238E27FC236}">
                <a16:creationId xmlns:a16="http://schemas.microsoft.com/office/drawing/2014/main" id="{1831FE26-C27C-E500-88A2-91CCB3C602AB}"/>
              </a:ext>
            </a:extLst>
          </p:cNvPr>
          <p:cNvSpPr txBox="1"/>
          <p:nvPr/>
        </p:nvSpPr>
        <p:spPr>
          <a:xfrm>
            <a:off x="3048000" y="368300"/>
            <a:ext cx="6096000" cy="400110"/>
          </a:xfrm>
          <a:prstGeom prst="rect">
            <a:avLst/>
          </a:prstGeom>
          <a:noFill/>
        </p:spPr>
        <p:txBody>
          <a:bodyPr wrap="square">
            <a:spAutoFit/>
          </a:bodyPr>
          <a:lstStyle/>
          <a:p>
            <a:pPr algn="ctr"/>
            <a:r>
              <a:rPr lang="en-US" altLang="ja-JP" sz="2000" b="1">
                <a:solidFill>
                  <a:schemeClr val="bg1"/>
                </a:solidFill>
                <a:latin typeface="Meiryo UI" panose="020B0604030504040204" pitchFamily="50" charset="-128"/>
                <a:ea typeface="Meiryo UI" panose="020B0604030504040204" pitchFamily="50" charset="-128"/>
                <a:cs typeface="メイリオ" panose="020B0604030504040204" pitchFamily="50" charset="-128"/>
              </a:rPr>
              <a:t>Google fit</a:t>
            </a:r>
            <a:r>
              <a:rPr lang="ja-JP" altLang="en-US" sz="2000" b="1">
                <a:solidFill>
                  <a:schemeClr val="bg1"/>
                </a:solidFill>
                <a:latin typeface="Meiryo UI" panose="020B0604030504040204" pitchFamily="50" charset="-128"/>
                <a:ea typeface="Meiryo UI" panose="020B0604030504040204" pitchFamily="50" charset="-128"/>
                <a:cs typeface="メイリオ" panose="020B0604030504040204" pitchFamily="50" charset="-128"/>
              </a:rPr>
              <a:t>のインストールとヘルスコネクトの同期</a:t>
            </a:r>
            <a:endParaRPr lang="ja-JP" altLang="en-US" sz="2000">
              <a:solidFill>
                <a:schemeClr val="bg1"/>
              </a:solidFill>
            </a:endParaRPr>
          </a:p>
        </p:txBody>
      </p:sp>
      <p:sp>
        <p:nvSpPr>
          <p:cNvPr id="35" name="グラフィックス 7" descr="笑顔 (塗りつぶし) 単色塗りつぶし">
            <a:extLst>
              <a:ext uri="{FF2B5EF4-FFF2-40B4-BE49-F238E27FC236}">
                <a16:creationId xmlns:a16="http://schemas.microsoft.com/office/drawing/2014/main" id="{091C8373-EE91-1712-D69D-5B20CE24AF5D}"/>
              </a:ext>
            </a:extLst>
          </p:cNvPr>
          <p:cNvSpPr/>
          <p:nvPr/>
        </p:nvSpPr>
        <p:spPr>
          <a:xfrm>
            <a:off x="6603194" y="4535259"/>
            <a:ext cx="335422" cy="335422"/>
          </a:xfrm>
          <a:custGeom>
            <a:avLst/>
            <a:gdLst>
              <a:gd name="connsiteX0" fmla="*/ 138245 w 276489"/>
              <a:gd name="connsiteY0" fmla="*/ 0 h 276489"/>
              <a:gd name="connsiteX1" fmla="*/ 0 w 276489"/>
              <a:gd name="connsiteY1" fmla="*/ 138245 h 276489"/>
              <a:gd name="connsiteX2" fmla="*/ 138245 w 276489"/>
              <a:gd name="connsiteY2" fmla="*/ 276490 h 276489"/>
              <a:gd name="connsiteX3" fmla="*/ 276490 w 276489"/>
              <a:gd name="connsiteY3" fmla="*/ 138245 h 276489"/>
              <a:gd name="connsiteX4" fmla="*/ 138245 w 276489"/>
              <a:gd name="connsiteY4" fmla="*/ 0 h 276489"/>
              <a:gd name="connsiteX5" fmla="*/ 58208 w 276489"/>
              <a:gd name="connsiteY5" fmla="*/ 116417 h 276489"/>
              <a:gd name="connsiteX6" fmla="*/ 80036 w 276489"/>
              <a:gd name="connsiteY6" fmla="*/ 94589 h 276489"/>
              <a:gd name="connsiteX7" fmla="*/ 101865 w 276489"/>
              <a:gd name="connsiteY7" fmla="*/ 116417 h 276489"/>
              <a:gd name="connsiteX8" fmla="*/ 80036 w 276489"/>
              <a:gd name="connsiteY8" fmla="*/ 138245 h 276489"/>
              <a:gd name="connsiteX9" fmla="*/ 58208 w 276489"/>
              <a:gd name="connsiteY9" fmla="*/ 116417 h 276489"/>
              <a:gd name="connsiteX10" fmla="*/ 210278 w 276489"/>
              <a:gd name="connsiteY10" fmla="*/ 197181 h 276489"/>
              <a:gd name="connsiteX11" fmla="*/ 138245 w 276489"/>
              <a:gd name="connsiteY11" fmla="*/ 232833 h 276489"/>
              <a:gd name="connsiteX12" fmla="*/ 66212 w 276489"/>
              <a:gd name="connsiteY12" fmla="*/ 197181 h 276489"/>
              <a:gd name="connsiteX13" fmla="*/ 64757 w 276489"/>
              <a:gd name="connsiteY13" fmla="*/ 192815 h 276489"/>
              <a:gd name="connsiteX14" fmla="*/ 72033 w 276489"/>
              <a:gd name="connsiteY14" fmla="*/ 185539 h 276489"/>
              <a:gd name="connsiteX15" fmla="*/ 77854 w 276489"/>
              <a:gd name="connsiteY15" fmla="*/ 188449 h 276489"/>
              <a:gd name="connsiteX16" fmla="*/ 138245 w 276489"/>
              <a:gd name="connsiteY16" fmla="*/ 217917 h 276489"/>
              <a:gd name="connsiteX17" fmla="*/ 198636 w 276489"/>
              <a:gd name="connsiteY17" fmla="*/ 188449 h 276489"/>
              <a:gd name="connsiteX18" fmla="*/ 204457 w 276489"/>
              <a:gd name="connsiteY18" fmla="*/ 185539 h 276489"/>
              <a:gd name="connsiteX19" fmla="*/ 211733 w 276489"/>
              <a:gd name="connsiteY19" fmla="*/ 192815 h 276489"/>
              <a:gd name="connsiteX20" fmla="*/ 210278 w 276489"/>
              <a:gd name="connsiteY20" fmla="*/ 197181 h 276489"/>
              <a:gd name="connsiteX21" fmla="*/ 196453 w 276489"/>
              <a:gd name="connsiteY21" fmla="*/ 138245 h 276489"/>
              <a:gd name="connsiteX22" fmla="*/ 174625 w 276489"/>
              <a:gd name="connsiteY22" fmla="*/ 116417 h 276489"/>
              <a:gd name="connsiteX23" fmla="*/ 196453 w 276489"/>
              <a:gd name="connsiteY23" fmla="*/ 94589 h 276489"/>
              <a:gd name="connsiteX24" fmla="*/ 218281 w 276489"/>
              <a:gd name="connsiteY24" fmla="*/ 116417 h 276489"/>
              <a:gd name="connsiteX25" fmla="*/ 196453 w 276489"/>
              <a:gd name="connsiteY25" fmla="*/ 138245 h 276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6489" h="276489">
                <a:moveTo>
                  <a:pt x="138245" y="0"/>
                </a:moveTo>
                <a:cubicBezTo>
                  <a:pt x="61846" y="0"/>
                  <a:pt x="0" y="61846"/>
                  <a:pt x="0" y="138245"/>
                </a:cubicBezTo>
                <a:cubicBezTo>
                  <a:pt x="0" y="214643"/>
                  <a:pt x="61846" y="276490"/>
                  <a:pt x="138245" y="276490"/>
                </a:cubicBezTo>
                <a:cubicBezTo>
                  <a:pt x="214643" y="276490"/>
                  <a:pt x="276490" y="214643"/>
                  <a:pt x="276490" y="138245"/>
                </a:cubicBezTo>
                <a:cubicBezTo>
                  <a:pt x="276490" y="61846"/>
                  <a:pt x="214643" y="0"/>
                  <a:pt x="138245" y="0"/>
                </a:cubicBezTo>
                <a:close/>
                <a:moveTo>
                  <a:pt x="58208" y="116417"/>
                </a:moveTo>
                <a:cubicBezTo>
                  <a:pt x="58208" y="104411"/>
                  <a:pt x="68031" y="94589"/>
                  <a:pt x="80036" y="94589"/>
                </a:cubicBezTo>
                <a:cubicBezTo>
                  <a:pt x="92042" y="94589"/>
                  <a:pt x="101865" y="104411"/>
                  <a:pt x="101865" y="116417"/>
                </a:cubicBezTo>
                <a:cubicBezTo>
                  <a:pt x="101865" y="128422"/>
                  <a:pt x="92042" y="138245"/>
                  <a:pt x="80036" y="138245"/>
                </a:cubicBezTo>
                <a:cubicBezTo>
                  <a:pt x="68031" y="138245"/>
                  <a:pt x="58208" y="128422"/>
                  <a:pt x="58208" y="116417"/>
                </a:cubicBezTo>
                <a:close/>
                <a:moveTo>
                  <a:pt x="210278" y="197181"/>
                </a:moveTo>
                <a:cubicBezTo>
                  <a:pt x="193543" y="219009"/>
                  <a:pt x="167713" y="232833"/>
                  <a:pt x="138245" y="232833"/>
                </a:cubicBezTo>
                <a:cubicBezTo>
                  <a:pt x="108777" y="232833"/>
                  <a:pt x="82947" y="219009"/>
                  <a:pt x="66212" y="197181"/>
                </a:cubicBezTo>
                <a:cubicBezTo>
                  <a:pt x="65484" y="196089"/>
                  <a:pt x="64757" y="194634"/>
                  <a:pt x="64757" y="192815"/>
                </a:cubicBezTo>
                <a:cubicBezTo>
                  <a:pt x="64757" y="188813"/>
                  <a:pt x="68031" y="185539"/>
                  <a:pt x="72033" y="185539"/>
                </a:cubicBezTo>
                <a:cubicBezTo>
                  <a:pt x="74579" y="185539"/>
                  <a:pt x="76762" y="186630"/>
                  <a:pt x="77854" y="188449"/>
                </a:cubicBezTo>
                <a:cubicBezTo>
                  <a:pt x="91678" y="206640"/>
                  <a:pt x="113506" y="217917"/>
                  <a:pt x="138245" y="217917"/>
                </a:cubicBezTo>
                <a:cubicBezTo>
                  <a:pt x="162983" y="217917"/>
                  <a:pt x="184448" y="206640"/>
                  <a:pt x="198636" y="188449"/>
                </a:cubicBezTo>
                <a:cubicBezTo>
                  <a:pt x="200091" y="186630"/>
                  <a:pt x="202274" y="185539"/>
                  <a:pt x="204457" y="185539"/>
                </a:cubicBezTo>
                <a:cubicBezTo>
                  <a:pt x="208459" y="185539"/>
                  <a:pt x="211733" y="188813"/>
                  <a:pt x="211733" y="192815"/>
                </a:cubicBezTo>
                <a:cubicBezTo>
                  <a:pt x="211733" y="194634"/>
                  <a:pt x="211005" y="196089"/>
                  <a:pt x="210278" y="197181"/>
                </a:cubicBezTo>
                <a:close/>
                <a:moveTo>
                  <a:pt x="196453" y="138245"/>
                </a:moveTo>
                <a:cubicBezTo>
                  <a:pt x="184448" y="138245"/>
                  <a:pt x="174625" y="128422"/>
                  <a:pt x="174625" y="116417"/>
                </a:cubicBezTo>
                <a:cubicBezTo>
                  <a:pt x="174625" y="104411"/>
                  <a:pt x="184448" y="94589"/>
                  <a:pt x="196453" y="94589"/>
                </a:cubicBezTo>
                <a:cubicBezTo>
                  <a:pt x="208459" y="94589"/>
                  <a:pt x="218281" y="104411"/>
                  <a:pt x="218281" y="116417"/>
                </a:cubicBezTo>
                <a:cubicBezTo>
                  <a:pt x="218281" y="128422"/>
                  <a:pt x="208459" y="138245"/>
                  <a:pt x="196453" y="138245"/>
                </a:cubicBezTo>
                <a:close/>
              </a:path>
            </a:pathLst>
          </a:custGeom>
          <a:solidFill>
            <a:schemeClr val="accent1">
              <a:lumMod val="60000"/>
              <a:lumOff val="40000"/>
            </a:schemeClr>
          </a:solidFill>
          <a:ln w="3572" cap="flat">
            <a:noFill/>
            <a:prstDash val="solid"/>
            <a:miter/>
          </a:ln>
        </p:spPr>
        <p:txBody>
          <a:bodyPr rtlCol="0" anchor="ctr"/>
          <a:lstStyle/>
          <a:p>
            <a:endParaRPr lang="ja-JP" altLang="en-US"/>
          </a:p>
        </p:txBody>
      </p:sp>
      <p:sp>
        <p:nvSpPr>
          <p:cNvPr id="36" name="グラフィックス 7" descr="笑顔 (塗りつぶし) 単色塗りつぶし">
            <a:extLst>
              <a:ext uri="{FF2B5EF4-FFF2-40B4-BE49-F238E27FC236}">
                <a16:creationId xmlns:a16="http://schemas.microsoft.com/office/drawing/2014/main" id="{095D711A-815A-5093-C57F-AAB66D0F2594}"/>
              </a:ext>
            </a:extLst>
          </p:cNvPr>
          <p:cNvSpPr/>
          <p:nvPr/>
        </p:nvSpPr>
        <p:spPr>
          <a:xfrm>
            <a:off x="10390771" y="2600231"/>
            <a:ext cx="335422" cy="335422"/>
          </a:xfrm>
          <a:custGeom>
            <a:avLst/>
            <a:gdLst>
              <a:gd name="connsiteX0" fmla="*/ 138245 w 276489"/>
              <a:gd name="connsiteY0" fmla="*/ 0 h 276489"/>
              <a:gd name="connsiteX1" fmla="*/ 0 w 276489"/>
              <a:gd name="connsiteY1" fmla="*/ 138245 h 276489"/>
              <a:gd name="connsiteX2" fmla="*/ 138245 w 276489"/>
              <a:gd name="connsiteY2" fmla="*/ 276490 h 276489"/>
              <a:gd name="connsiteX3" fmla="*/ 276490 w 276489"/>
              <a:gd name="connsiteY3" fmla="*/ 138245 h 276489"/>
              <a:gd name="connsiteX4" fmla="*/ 138245 w 276489"/>
              <a:gd name="connsiteY4" fmla="*/ 0 h 276489"/>
              <a:gd name="connsiteX5" fmla="*/ 58208 w 276489"/>
              <a:gd name="connsiteY5" fmla="*/ 116417 h 276489"/>
              <a:gd name="connsiteX6" fmla="*/ 80036 w 276489"/>
              <a:gd name="connsiteY6" fmla="*/ 94589 h 276489"/>
              <a:gd name="connsiteX7" fmla="*/ 101865 w 276489"/>
              <a:gd name="connsiteY7" fmla="*/ 116417 h 276489"/>
              <a:gd name="connsiteX8" fmla="*/ 80036 w 276489"/>
              <a:gd name="connsiteY8" fmla="*/ 138245 h 276489"/>
              <a:gd name="connsiteX9" fmla="*/ 58208 w 276489"/>
              <a:gd name="connsiteY9" fmla="*/ 116417 h 276489"/>
              <a:gd name="connsiteX10" fmla="*/ 210278 w 276489"/>
              <a:gd name="connsiteY10" fmla="*/ 197181 h 276489"/>
              <a:gd name="connsiteX11" fmla="*/ 138245 w 276489"/>
              <a:gd name="connsiteY11" fmla="*/ 232833 h 276489"/>
              <a:gd name="connsiteX12" fmla="*/ 66212 w 276489"/>
              <a:gd name="connsiteY12" fmla="*/ 197181 h 276489"/>
              <a:gd name="connsiteX13" fmla="*/ 64757 w 276489"/>
              <a:gd name="connsiteY13" fmla="*/ 192815 h 276489"/>
              <a:gd name="connsiteX14" fmla="*/ 72033 w 276489"/>
              <a:gd name="connsiteY14" fmla="*/ 185539 h 276489"/>
              <a:gd name="connsiteX15" fmla="*/ 77854 w 276489"/>
              <a:gd name="connsiteY15" fmla="*/ 188449 h 276489"/>
              <a:gd name="connsiteX16" fmla="*/ 138245 w 276489"/>
              <a:gd name="connsiteY16" fmla="*/ 217917 h 276489"/>
              <a:gd name="connsiteX17" fmla="*/ 198636 w 276489"/>
              <a:gd name="connsiteY17" fmla="*/ 188449 h 276489"/>
              <a:gd name="connsiteX18" fmla="*/ 204457 w 276489"/>
              <a:gd name="connsiteY18" fmla="*/ 185539 h 276489"/>
              <a:gd name="connsiteX19" fmla="*/ 211733 w 276489"/>
              <a:gd name="connsiteY19" fmla="*/ 192815 h 276489"/>
              <a:gd name="connsiteX20" fmla="*/ 210278 w 276489"/>
              <a:gd name="connsiteY20" fmla="*/ 197181 h 276489"/>
              <a:gd name="connsiteX21" fmla="*/ 196453 w 276489"/>
              <a:gd name="connsiteY21" fmla="*/ 138245 h 276489"/>
              <a:gd name="connsiteX22" fmla="*/ 174625 w 276489"/>
              <a:gd name="connsiteY22" fmla="*/ 116417 h 276489"/>
              <a:gd name="connsiteX23" fmla="*/ 196453 w 276489"/>
              <a:gd name="connsiteY23" fmla="*/ 94589 h 276489"/>
              <a:gd name="connsiteX24" fmla="*/ 218281 w 276489"/>
              <a:gd name="connsiteY24" fmla="*/ 116417 h 276489"/>
              <a:gd name="connsiteX25" fmla="*/ 196453 w 276489"/>
              <a:gd name="connsiteY25" fmla="*/ 138245 h 276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6489" h="276489">
                <a:moveTo>
                  <a:pt x="138245" y="0"/>
                </a:moveTo>
                <a:cubicBezTo>
                  <a:pt x="61846" y="0"/>
                  <a:pt x="0" y="61846"/>
                  <a:pt x="0" y="138245"/>
                </a:cubicBezTo>
                <a:cubicBezTo>
                  <a:pt x="0" y="214643"/>
                  <a:pt x="61846" y="276490"/>
                  <a:pt x="138245" y="276490"/>
                </a:cubicBezTo>
                <a:cubicBezTo>
                  <a:pt x="214643" y="276490"/>
                  <a:pt x="276490" y="214643"/>
                  <a:pt x="276490" y="138245"/>
                </a:cubicBezTo>
                <a:cubicBezTo>
                  <a:pt x="276490" y="61846"/>
                  <a:pt x="214643" y="0"/>
                  <a:pt x="138245" y="0"/>
                </a:cubicBezTo>
                <a:close/>
                <a:moveTo>
                  <a:pt x="58208" y="116417"/>
                </a:moveTo>
                <a:cubicBezTo>
                  <a:pt x="58208" y="104411"/>
                  <a:pt x="68031" y="94589"/>
                  <a:pt x="80036" y="94589"/>
                </a:cubicBezTo>
                <a:cubicBezTo>
                  <a:pt x="92042" y="94589"/>
                  <a:pt x="101865" y="104411"/>
                  <a:pt x="101865" y="116417"/>
                </a:cubicBezTo>
                <a:cubicBezTo>
                  <a:pt x="101865" y="128422"/>
                  <a:pt x="92042" y="138245"/>
                  <a:pt x="80036" y="138245"/>
                </a:cubicBezTo>
                <a:cubicBezTo>
                  <a:pt x="68031" y="138245"/>
                  <a:pt x="58208" y="128422"/>
                  <a:pt x="58208" y="116417"/>
                </a:cubicBezTo>
                <a:close/>
                <a:moveTo>
                  <a:pt x="210278" y="197181"/>
                </a:moveTo>
                <a:cubicBezTo>
                  <a:pt x="193543" y="219009"/>
                  <a:pt x="167713" y="232833"/>
                  <a:pt x="138245" y="232833"/>
                </a:cubicBezTo>
                <a:cubicBezTo>
                  <a:pt x="108777" y="232833"/>
                  <a:pt x="82947" y="219009"/>
                  <a:pt x="66212" y="197181"/>
                </a:cubicBezTo>
                <a:cubicBezTo>
                  <a:pt x="65484" y="196089"/>
                  <a:pt x="64757" y="194634"/>
                  <a:pt x="64757" y="192815"/>
                </a:cubicBezTo>
                <a:cubicBezTo>
                  <a:pt x="64757" y="188813"/>
                  <a:pt x="68031" y="185539"/>
                  <a:pt x="72033" y="185539"/>
                </a:cubicBezTo>
                <a:cubicBezTo>
                  <a:pt x="74579" y="185539"/>
                  <a:pt x="76762" y="186630"/>
                  <a:pt x="77854" y="188449"/>
                </a:cubicBezTo>
                <a:cubicBezTo>
                  <a:pt x="91678" y="206640"/>
                  <a:pt x="113506" y="217917"/>
                  <a:pt x="138245" y="217917"/>
                </a:cubicBezTo>
                <a:cubicBezTo>
                  <a:pt x="162983" y="217917"/>
                  <a:pt x="184448" y="206640"/>
                  <a:pt x="198636" y="188449"/>
                </a:cubicBezTo>
                <a:cubicBezTo>
                  <a:pt x="200091" y="186630"/>
                  <a:pt x="202274" y="185539"/>
                  <a:pt x="204457" y="185539"/>
                </a:cubicBezTo>
                <a:cubicBezTo>
                  <a:pt x="208459" y="185539"/>
                  <a:pt x="211733" y="188813"/>
                  <a:pt x="211733" y="192815"/>
                </a:cubicBezTo>
                <a:cubicBezTo>
                  <a:pt x="211733" y="194634"/>
                  <a:pt x="211005" y="196089"/>
                  <a:pt x="210278" y="197181"/>
                </a:cubicBezTo>
                <a:close/>
                <a:moveTo>
                  <a:pt x="196453" y="138245"/>
                </a:moveTo>
                <a:cubicBezTo>
                  <a:pt x="184448" y="138245"/>
                  <a:pt x="174625" y="128422"/>
                  <a:pt x="174625" y="116417"/>
                </a:cubicBezTo>
                <a:cubicBezTo>
                  <a:pt x="174625" y="104411"/>
                  <a:pt x="184448" y="94589"/>
                  <a:pt x="196453" y="94589"/>
                </a:cubicBezTo>
                <a:cubicBezTo>
                  <a:pt x="208459" y="94589"/>
                  <a:pt x="218281" y="104411"/>
                  <a:pt x="218281" y="116417"/>
                </a:cubicBezTo>
                <a:cubicBezTo>
                  <a:pt x="218281" y="128422"/>
                  <a:pt x="208459" y="138245"/>
                  <a:pt x="196453" y="138245"/>
                </a:cubicBezTo>
                <a:close/>
              </a:path>
            </a:pathLst>
          </a:custGeom>
          <a:solidFill>
            <a:schemeClr val="accent1">
              <a:lumMod val="60000"/>
              <a:lumOff val="40000"/>
            </a:schemeClr>
          </a:solidFill>
          <a:ln w="3572" cap="flat">
            <a:noFill/>
            <a:prstDash val="solid"/>
            <a:miter/>
          </a:ln>
        </p:spPr>
        <p:txBody>
          <a:bodyPr rtlCol="0" anchor="ctr"/>
          <a:lstStyle/>
          <a:p>
            <a:endParaRPr lang="ja-JP" altLang="en-US"/>
          </a:p>
        </p:txBody>
      </p:sp>
      <p:sp>
        <p:nvSpPr>
          <p:cNvPr id="37" name="正方形/長方形 36">
            <a:extLst>
              <a:ext uri="{FF2B5EF4-FFF2-40B4-BE49-F238E27FC236}">
                <a16:creationId xmlns:a16="http://schemas.microsoft.com/office/drawing/2014/main" id="{761FA58E-1A2E-4869-E839-8B3115E4D881}"/>
              </a:ext>
            </a:extLst>
          </p:cNvPr>
          <p:cNvSpPr/>
          <p:nvPr/>
        </p:nvSpPr>
        <p:spPr>
          <a:xfrm>
            <a:off x="9969708" y="2940136"/>
            <a:ext cx="1250741" cy="14157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正方形/長方形 6">
            <a:extLst>
              <a:ext uri="{FF2B5EF4-FFF2-40B4-BE49-F238E27FC236}">
                <a16:creationId xmlns:a16="http://schemas.microsoft.com/office/drawing/2014/main" id="{7D973E71-88AF-78F2-E7C8-210759823536}"/>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9" name="グループ化 18">
            <a:extLst>
              <a:ext uri="{FF2B5EF4-FFF2-40B4-BE49-F238E27FC236}">
                <a16:creationId xmlns:a16="http://schemas.microsoft.com/office/drawing/2014/main" id="{DEEA13A9-9E2C-1C70-ADBD-F5797BF531D8}"/>
              </a:ext>
            </a:extLst>
          </p:cNvPr>
          <p:cNvGrpSpPr/>
          <p:nvPr/>
        </p:nvGrpSpPr>
        <p:grpSpPr>
          <a:xfrm>
            <a:off x="623888" y="235231"/>
            <a:ext cx="674373" cy="674373"/>
            <a:chOff x="609516" y="102830"/>
            <a:chExt cx="674373" cy="674373"/>
          </a:xfrm>
        </p:grpSpPr>
        <p:sp>
          <p:nvSpPr>
            <p:cNvPr id="21" name="楕円 20">
              <a:extLst>
                <a:ext uri="{FF2B5EF4-FFF2-40B4-BE49-F238E27FC236}">
                  <a16:creationId xmlns:a16="http://schemas.microsoft.com/office/drawing/2014/main" id="{F2AFAA6A-99B8-08C6-CB83-C6036049D2AB}"/>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6" name="グループ化 25">
              <a:extLst>
                <a:ext uri="{FF2B5EF4-FFF2-40B4-BE49-F238E27FC236}">
                  <a16:creationId xmlns:a16="http://schemas.microsoft.com/office/drawing/2014/main" id="{8079349D-FFDF-24B8-9864-4A548589794D}"/>
                </a:ext>
              </a:extLst>
            </p:cNvPr>
            <p:cNvGrpSpPr/>
            <p:nvPr/>
          </p:nvGrpSpPr>
          <p:grpSpPr>
            <a:xfrm>
              <a:off x="667999" y="161547"/>
              <a:ext cx="566181" cy="566729"/>
              <a:chOff x="667999" y="161547"/>
              <a:chExt cx="566181" cy="566729"/>
            </a:xfrm>
          </p:grpSpPr>
          <p:sp>
            <p:nvSpPr>
              <p:cNvPr id="27" name="楕円 26">
                <a:extLst>
                  <a:ext uri="{FF2B5EF4-FFF2-40B4-BE49-F238E27FC236}">
                    <a16:creationId xmlns:a16="http://schemas.microsoft.com/office/drawing/2014/main" id="{19420826-D767-C9D4-1D57-5807262A98B1}"/>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テキスト ボックス 27">
                <a:extLst>
                  <a:ext uri="{FF2B5EF4-FFF2-40B4-BE49-F238E27FC236}">
                    <a16:creationId xmlns:a16="http://schemas.microsoft.com/office/drawing/2014/main" id="{3329A6A7-F451-7AE1-4AE6-17CF0A00100E}"/>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30" name="テキスト ボックス 29">
                <a:extLst>
                  <a:ext uri="{FF2B5EF4-FFF2-40B4-BE49-F238E27FC236}">
                    <a16:creationId xmlns:a16="http://schemas.microsoft.com/office/drawing/2014/main" id="{203EF4E3-6406-27D1-DB1B-BF08026753BA}"/>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3</a:t>
                </a:r>
                <a:endParaRPr kumimoji="1" lang="ja-JP" altLang="en-US" sz="2000" b="1"/>
              </a:p>
            </p:txBody>
          </p:sp>
        </p:grpSp>
      </p:grpSp>
    </p:spTree>
    <p:extLst>
      <p:ext uri="{BB962C8B-B14F-4D97-AF65-F5344CB8AC3E}">
        <p14:creationId xmlns:p14="http://schemas.microsoft.com/office/powerpoint/2010/main" val="3619016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9896072A-1F9D-B0E7-6E1A-BEBB6531E422}"/>
              </a:ext>
            </a:extLst>
          </p:cNvPr>
          <p:cNvSpPr>
            <a:spLocks noGrp="1"/>
          </p:cNvSpPr>
          <p:nvPr>
            <p:ph type="sldNum" sz="quarter" idx="12"/>
          </p:nvPr>
        </p:nvSpPr>
        <p:spPr/>
        <p:txBody>
          <a:bodyPr/>
          <a:lstStyle/>
          <a:p>
            <a:fld id="{5CFB9FA4-A05F-48B0-95C3-5B7FD10539B7}" type="slidenum">
              <a:rPr kumimoji="1" lang="ja-JP" altLang="en-US" smtClean="0"/>
              <a:t>12</a:t>
            </a:fld>
            <a:endParaRPr kumimoji="1" lang="ja-JP" altLang="en-US"/>
          </a:p>
        </p:txBody>
      </p:sp>
      <p:pic>
        <p:nvPicPr>
          <p:cNvPr id="3" name="図 2" descr="テキスト&#10;&#10;AI 生成コンテンツは誤りを含む可能性があります。">
            <a:extLst>
              <a:ext uri="{FF2B5EF4-FFF2-40B4-BE49-F238E27FC236}">
                <a16:creationId xmlns:a16="http://schemas.microsoft.com/office/drawing/2014/main" id="{8DCE5329-0969-C36D-0114-4C5C7932C60C}"/>
              </a:ext>
            </a:extLst>
          </p:cNvPr>
          <p:cNvPicPr>
            <a:picLocks noChangeAspect="1"/>
          </p:cNvPicPr>
          <p:nvPr/>
        </p:nvPicPr>
        <p:blipFill>
          <a:blip r:embed="rId2" cstate="print">
            <a:extLst>
              <a:ext uri="{28A0092B-C50C-407E-A947-70E740481C1C}">
                <a14:useLocalDpi xmlns:a14="http://schemas.microsoft.com/office/drawing/2010/main" val="0"/>
              </a:ext>
            </a:extLst>
          </a:blip>
          <a:srcRect t="6337"/>
          <a:stretch>
            <a:fillRect/>
          </a:stretch>
        </p:blipFill>
        <p:spPr>
          <a:xfrm>
            <a:off x="623888" y="1316698"/>
            <a:ext cx="2030877" cy="4248151"/>
          </a:xfrm>
          <a:prstGeom prst="rect">
            <a:avLst/>
          </a:prstGeom>
          <a:ln>
            <a:solidFill>
              <a:schemeClr val="bg1">
                <a:lumMod val="65000"/>
              </a:schemeClr>
            </a:solidFill>
          </a:ln>
        </p:spPr>
      </p:pic>
      <p:sp>
        <p:nvSpPr>
          <p:cNvPr id="4" name="正方形/長方形 3">
            <a:extLst>
              <a:ext uri="{FF2B5EF4-FFF2-40B4-BE49-F238E27FC236}">
                <a16:creationId xmlns:a16="http://schemas.microsoft.com/office/drawing/2014/main" id="{8B79801A-AF7D-00AA-F522-8C6A7AA26BC4}"/>
              </a:ext>
            </a:extLst>
          </p:cNvPr>
          <p:cNvSpPr/>
          <p:nvPr/>
        </p:nvSpPr>
        <p:spPr>
          <a:xfrm>
            <a:off x="1934357" y="5192693"/>
            <a:ext cx="686635" cy="35877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テキスト ボックス 4">
            <a:extLst>
              <a:ext uri="{FF2B5EF4-FFF2-40B4-BE49-F238E27FC236}">
                <a16:creationId xmlns:a16="http://schemas.microsoft.com/office/drawing/2014/main" id="{FC6AEA99-7ED8-A905-95FE-2633F1B32D4C}"/>
              </a:ext>
            </a:extLst>
          </p:cNvPr>
          <p:cNvSpPr txBox="1"/>
          <p:nvPr/>
        </p:nvSpPr>
        <p:spPr>
          <a:xfrm>
            <a:off x="628723" y="5769369"/>
            <a:ext cx="902811" cy="276999"/>
          </a:xfrm>
          <a:prstGeom prst="rect">
            <a:avLst/>
          </a:prstGeom>
          <a:noFill/>
        </p:spPr>
        <p:txBody>
          <a:bodyPr wrap="none" rtlCol="0">
            <a:spAutoFit/>
          </a:bodyPr>
          <a:lstStyle/>
          <a:p>
            <a:r>
              <a:rPr kumimoji="1" lang="ja-JP" altLang="en-US" sz="1200"/>
              <a:t>オンにする</a:t>
            </a:r>
            <a:endParaRPr kumimoji="1" lang="en-US" altLang="ja-JP" sz="1200"/>
          </a:p>
        </p:txBody>
      </p:sp>
      <p:pic>
        <p:nvPicPr>
          <p:cNvPr id="6" name="図 5" descr="テキスト&#10;&#10;AI 生成コンテンツは誤りを含む可能性があります。">
            <a:extLst>
              <a:ext uri="{FF2B5EF4-FFF2-40B4-BE49-F238E27FC236}">
                <a16:creationId xmlns:a16="http://schemas.microsoft.com/office/drawing/2014/main" id="{35C9E7F2-053F-9DCF-446E-F2EA82217C19}"/>
              </a:ext>
            </a:extLst>
          </p:cNvPr>
          <p:cNvPicPr>
            <a:picLocks noChangeAspect="1"/>
          </p:cNvPicPr>
          <p:nvPr/>
        </p:nvPicPr>
        <p:blipFill>
          <a:blip r:embed="rId3" cstate="print">
            <a:extLst>
              <a:ext uri="{28A0092B-C50C-407E-A947-70E740481C1C}">
                <a14:useLocalDpi xmlns:a14="http://schemas.microsoft.com/office/drawing/2010/main" val="0"/>
              </a:ext>
            </a:extLst>
          </a:blip>
          <a:srcRect t="8505"/>
          <a:stretch>
            <a:fillRect/>
          </a:stretch>
        </p:blipFill>
        <p:spPr>
          <a:xfrm>
            <a:off x="3575866" y="1316698"/>
            <a:ext cx="2078999" cy="4248151"/>
          </a:xfrm>
          <a:prstGeom prst="rect">
            <a:avLst/>
          </a:prstGeom>
        </p:spPr>
      </p:pic>
      <p:pic>
        <p:nvPicPr>
          <p:cNvPr id="9" name="図 8" descr="ダイアグラム&#10;&#10;AI 生成コンテンツは誤りを含む可能性があります。">
            <a:extLst>
              <a:ext uri="{FF2B5EF4-FFF2-40B4-BE49-F238E27FC236}">
                <a16:creationId xmlns:a16="http://schemas.microsoft.com/office/drawing/2014/main" id="{6F443175-F7C7-0995-FE95-4BEAC0AB2B84}"/>
              </a:ext>
            </a:extLst>
          </p:cNvPr>
          <p:cNvPicPr>
            <a:picLocks noChangeAspect="1"/>
          </p:cNvPicPr>
          <p:nvPr/>
        </p:nvPicPr>
        <p:blipFill>
          <a:blip r:embed="rId4" cstate="print">
            <a:extLst>
              <a:ext uri="{28A0092B-C50C-407E-A947-70E740481C1C}">
                <a14:useLocalDpi xmlns:a14="http://schemas.microsoft.com/office/drawing/2010/main" val="0"/>
              </a:ext>
            </a:extLst>
          </a:blip>
          <a:srcRect t="7002" b="1"/>
          <a:stretch>
            <a:fillRect/>
          </a:stretch>
        </p:blipFill>
        <p:spPr>
          <a:xfrm>
            <a:off x="9517062" y="1291542"/>
            <a:ext cx="2051050" cy="4259925"/>
          </a:xfrm>
          <a:prstGeom prst="rect">
            <a:avLst/>
          </a:prstGeom>
          <a:ln>
            <a:solidFill>
              <a:schemeClr val="bg1">
                <a:lumMod val="65000"/>
              </a:schemeClr>
            </a:solidFill>
          </a:ln>
        </p:spPr>
      </p:pic>
      <p:sp>
        <p:nvSpPr>
          <p:cNvPr id="10" name="正方形/長方形 9">
            <a:extLst>
              <a:ext uri="{FF2B5EF4-FFF2-40B4-BE49-F238E27FC236}">
                <a16:creationId xmlns:a16="http://schemas.microsoft.com/office/drawing/2014/main" id="{D0AB1280-DEED-D3B5-DAD1-BC7B279EC7CF}"/>
              </a:ext>
            </a:extLst>
          </p:cNvPr>
          <p:cNvSpPr/>
          <p:nvPr/>
        </p:nvSpPr>
        <p:spPr>
          <a:xfrm>
            <a:off x="3647066" y="4749779"/>
            <a:ext cx="1916242" cy="442914"/>
          </a:xfrm>
          <a:prstGeom prst="rect">
            <a:avLst/>
          </a:prstGeom>
          <a:solidFill>
            <a:schemeClr val="bg1"/>
          </a:solid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b="1">
                <a:solidFill>
                  <a:srgbClr val="0070C0"/>
                </a:solidFill>
              </a:rPr>
              <a:t>許 可</a:t>
            </a:r>
          </a:p>
        </p:txBody>
      </p:sp>
      <p:sp>
        <p:nvSpPr>
          <p:cNvPr id="11" name="テキスト ボックス 10">
            <a:extLst>
              <a:ext uri="{FF2B5EF4-FFF2-40B4-BE49-F238E27FC236}">
                <a16:creationId xmlns:a16="http://schemas.microsoft.com/office/drawing/2014/main" id="{4CF5E29D-EBC3-1895-2EA1-D5B9C6703682}"/>
              </a:ext>
            </a:extLst>
          </p:cNvPr>
          <p:cNvSpPr txBox="1"/>
          <p:nvPr/>
        </p:nvSpPr>
        <p:spPr>
          <a:xfrm>
            <a:off x="6600629" y="5761918"/>
            <a:ext cx="622286" cy="276999"/>
          </a:xfrm>
          <a:prstGeom prst="rect">
            <a:avLst/>
          </a:prstGeom>
          <a:noFill/>
        </p:spPr>
        <p:txBody>
          <a:bodyPr wrap="none" rtlCol="0">
            <a:spAutoFit/>
          </a:bodyPr>
          <a:lstStyle/>
          <a:p>
            <a:r>
              <a:rPr kumimoji="1" lang="ja-JP" altLang="en-US" sz="1200"/>
              <a:t>始める</a:t>
            </a:r>
            <a:endParaRPr kumimoji="1" lang="ja-JP" altLang="en-US" sz="1200">
              <a:solidFill>
                <a:srgbClr val="FF0000"/>
              </a:solidFill>
            </a:endParaRPr>
          </a:p>
        </p:txBody>
      </p:sp>
      <p:sp>
        <p:nvSpPr>
          <p:cNvPr id="12" name="正方形/長方形 11">
            <a:extLst>
              <a:ext uri="{FF2B5EF4-FFF2-40B4-BE49-F238E27FC236}">
                <a16:creationId xmlns:a16="http://schemas.microsoft.com/office/drawing/2014/main" id="{65ED77BC-CE19-19A3-5561-86B97C016E47}"/>
              </a:ext>
            </a:extLst>
          </p:cNvPr>
          <p:cNvSpPr/>
          <p:nvPr/>
        </p:nvSpPr>
        <p:spPr>
          <a:xfrm>
            <a:off x="10833100" y="5105400"/>
            <a:ext cx="663616" cy="34152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a:extLst>
              <a:ext uri="{FF2B5EF4-FFF2-40B4-BE49-F238E27FC236}">
                <a16:creationId xmlns:a16="http://schemas.microsoft.com/office/drawing/2014/main" id="{CD675591-67D4-069A-C148-565E532E962D}"/>
              </a:ext>
            </a:extLst>
          </p:cNvPr>
          <p:cNvSpPr txBox="1"/>
          <p:nvPr/>
        </p:nvSpPr>
        <p:spPr>
          <a:xfrm>
            <a:off x="9581718" y="5756475"/>
            <a:ext cx="492443" cy="276999"/>
          </a:xfrm>
          <a:prstGeom prst="rect">
            <a:avLst/>
          </a:prstGeom>
          <a:noFill/>
        </p:spPr>
        <p:txBody>
          <a:bodyPr wrap="none" rtlCol="0">
            <a:spAutoFit/>
          </a:bodyPr>
          <a:lstStyle/>
          <a:p>
            <a:r>
              <a:rPr kumimoji="1" lang="ja-JP" altLang="en-US" sz="1200"/>
              <a:t>設定</a:t>
            </a:r>
            <a:endParaRPr kumimoji="1" lang="ja-JP" altLang="en-US" sz="1200">
              <a:solidFill>
                <a:srgbClr val="FF0000"/>
              </a:solidFill>
            </a:endParaRPr>
          </a:p>
        </p:txBody>
      </p:sp>
      <p:grpSp>
        <p:nvGrpSpPr>
          <p:cNvPr id="17" name="グループ化 16">
            <a:extLst>
              <a:ext uri="{FF2B5EF4-FFF2-40B4-BE49-F238E27FC236}">
                <a16:creationId xmlns:a16="http://schemas.microsoft.com/office/drawing/2014/main" id="{9FABDE87-9191-E9C8-BBC1-2B0F952B46D8}"/>
              </a:ext>
            </a:extLst>
          </p:cNvPr>
          <p:cNvGrpSpPr/>
          <p:nvPr/>
        </p:nvGrpSpPr>
        <p:grpSpPr>
          <a:xfrm>
            <a:off x="6537135" y="1304924"/>
            <a:ext cx="2078999" cy="4259925"/>
            <a:chOff x="5967985" y="1593559"/>
            <a:chExt cx="1905000" cy="3903397"/>
          </a:xfrm>
        </p:grpSpPr>
        <p:pic>
          <p:nvPicPr>
            <p:cNvPr id="7" name="図 6" descr="グラフィカル ユーザー インターフェイス, アプリケーション&#10;&#10;AI 生成コンテンツは誤りを含む可能性があります。">
              <a:extLst>
                <a:ext uri="{FF2B5EF4-FFF2-40B4-BE49-F238E27FC236}">
                  <a16:creationId xmlns:a16="http://schemas.microsoft.com/office/drawing/2014/main" id="{18AAF041-B9A8-D2E3-86EC-4698031C424E}"/>
                </a:ext>
              </a:extLst>
            </p:cNvPr>
            <p:cNvPicPr>
              <a:picLocks noChangeAspect="1"/>
            </p:cNvPicPr>
            <p:nvPr/>
          </p:nvPicPr>
          <p:blipFill>
            <a:blip r:embed="rId5" cstate="print">
              <a:extLst>
                <a:ext uri="{28A0092B-C50C-407E-A947-70E740481C1C}">
                  <a14:useLocalDpi xmlns:a14="http://schemas.microsoft.com/office/drawing/2010/main" val="0"/>
                </a:ext>
              </a:extLst>
            </a:blip>
            <a:srcRect t="4255" b="3998"/>
            <a:stretch>
              <a:fillRect/>
            </a:stretch>
          </p:blipFill>
          <p:spPr>
            <a:xfrm>
              <a:off x="5967985" y="1593559"/>
              <a:ext cx="1905000" cy="3903397"/>
            </a:xfrm>
            <a:prstGeom prst="rect">
              <a:avLst/>
            </a:prstGeom>
            <a:ln>
              <a:solidFill>
                <a:schemeClr val="bg1">
                  <a:lumMod val="65000"/>
                </a:schemeClr>
              </a:solidFill>
            </a:ln>
          </p:spPr>
        </p:pic>
        <p:sp>
          <p:nvSpPr>
            <p:cNvPr id="14" name="楕円 13">
              <a:extLst>
                <a:ext uri="{FF2B5EF4-FFF2-40B4-BE49-F238E27FC236}">
                  <a16:creationId xmlns:a16="http://schemas.microsoft.com/office/drawing/2014/main" id="{3CA1CDAD-3A5D-8C5C-3ABB-2CB5BA022CC3}"/>
                </a:ext>
              </a:extLst>
            </p:cNvPr>
            <p:cNvSpPr/>
            <p:nvPr/>
          </p:nvSpPr>
          <p:spPr>
            <a:xfrm>
              <a:off x="7540006" y="1638803"/>
              <a:ext cx="280988" cy="280988"/>
            </a:xfrm>
            <a:prstGeom prst="ellipse">
              <a:avLst/>
            </a:prstGeom>
            <a:solidFill>
              <a:schemeClr val="bg1"/>
            </a:solidFill>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kumimoji="1" lang="ja-JP" altLang="en-US"/>
            </a:p>
          </p:txBody>
        </p:sp>
      </p:grpSp>
      <p:sp>
        <p:nvSpPr>
          <p:cNvPr id="8" name="正方形/長方形 7">
            <a:extLst>
              <a:ext uri="{FF2B5EF4-FFF2-40B4-BE49-F238E27FC236}">
                <a16:creationId xmlns:a16="http://schemas.microsoft.com/office/drawing/2014/main" id="{597FBC5D-3DE2-82F0-2763-A07D6F5DF98C}"/>
              </a:ext>
            </a:extLst>
          </p:cNvPr>
          <p:cNvSpPr/>
          <p:nvPr/>
        </p:nvSpPr>
        <p:spPr>
          <a:xfrm>
            <a:off x="6600629" y="4511921"/>
            <a:ext cx="495300" cy="3048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テキスト ボックス 17">
            <a:extLst>
              <a:ext uri="{FF2B5EF4-FFF2-40B4-BE49-F238E27FC236}">
                <a16:creationId xmlns:a16="http://schemas.microsoft.com/office/drawing/2014/main" id="{AB94681B-A453-33A3-90C7-82DB298B59FE}"/>
              </a:ext>
            </a:extLst>
          </p:cNvPr>
          <p:cNvSpPr txBox="1"/>
          <p:nvPr/>
        </p:nvSpPr>
        <p:spPr>
          <a:xfrm>
            <a:off x="3632385" y="5767361"/>
            <a:ext cx="1927131" cy="461665"/>
          </a:xfrm>
          <a:prstGeom prst="rect">
            <a:avLst/>
          </a:prstGeom>
          <a:noFill/>
        </p:spPr>
        <p:txBody>
          <a:bodyPr wrap="none" rtlCol="0">
            <a:spAutoFit/>
          </a:bodyPr>
          <a:lstStyle/>
          <a:p>
            <a:r>
              <a:rPr kumimoji="1" lang="ja-JP" altLang="en-US" sz="1200"/>
              <a:t>データへのアクセスは</a:t>
            </a:r>
            <a:endParaRPr kumimoji="1" lang="en-US" altLang="ja-JP" sz="1200"/>
          </a:p>
          <a:p>
            <a:r>
              <a:rPr lang="ja-JP" altLang="en-US" sz="1200" b="1">
                <a:solidFill>
                  <a:srgbClr val="FF0000"/>
                </a:solidFill>
              </a:rPr>
              <a:t>必ず「許可」を押してください</a:t>
            </a:r>
            <a:endParaRPr kumimoji="1" lang="ja-JP" altLang="en-US" sz="1200" b="1">
              <a:solidFill>
                <a:srgbClr val="FF0000"/>
              </a:solidFill>
            </a:endParaRPr>
          </a:p>
        </p:txBody>
      </p:sp>
      <p:sp>
        <p:nvSpPr>
          <p:cNvPr id="15" name="テキスト ボックス 14">
            <a:extLst>
              <a:ext uri="{FF2B5EF4-FFF2-40B4-BE49-F238E27FC236}">
                <a16:creationId xmlns:a16="http://schemas.microsoft.com/office/drawing/2014/main" id="{CB0C6DFF-28CF-2D07-C9BB-77ACF8F9AB44}"/>
              </a:ext>
            </a:extLst>
          </p:cNvPr>
          <p:cNvSpPr txBox="1"/>
          <p:nvPr/>
        </p:nvSpPr>
        <p:spPr>
          <a:xfrm>
            <a:off x="3048000" y="368300"/>
            <a:ext cx="6096000" cy="400110"/>
          </a:xfrm>
          <a:prstGeom prst="rect">
            <a:avLst/>
          </a:prstGeom>
          <a:noFill/>
        </p:spPr>
        <p:txBody>
          <a:bodyPr wrap="square">
            <a:spAutoFit/>
          </a:bodyPr>
          <a:lstStyle/>
          <a:p>
            <a:pPr algn="ctr"/>
            <a:r>
              <a:rPr lang="en-US" altLang="ja-JP" sz="2000" b="1">
                <a:solidFill>
                  <a:schemeClr val="bg1"/>
                </a:solidFill>
                <a:latin typeface="Meiryo UI" panose="020B0604030504040204" pitchFamily="50" charset="-128"/>
                <a:ea typeface="Meiryo UI" panose="020B0604030504040204" pitchFamily="50" charset="-128"/>
                <a:cs typeface="メイリオ" panose="020B0604030504040204" pitchFamily="50" charset="-128"/>
              </a:rPr>
              <a:t>Google fit</a:t>
            </a:r>
            <a:r>
              <a:rPr lang="ja-JP" altLang="en-US" sz="2000" b="1">
                <a:solidFill>
                  <a:schemeClr val="bg1"/>
                </a:solidFill>
                <a:latin typeface="Meiryo UI" panose="020B0604030504040204" pitchFamily="50" charset="-128"/>
                <a:ea typeface="Meiryo UI" panose="020B0604030504040204" pitchFamily="50" charset="-128"/>
                <a:cs typeface="メイリオ" panose="020B0604030504040204" pitchFamily="50" charset="-128"/>
              </a:rPr>
              <a:t>のインストールとヘルスコネクトの同期</a:t>
            </a:r>
            <a:endParaRPr lang="ja-JP" altLang="en-US" sz="2000">
              <a:solidFill>
                <a:schemeClr val="bg1"/>
              </a:solidFill>
            </a:endParaRPr>
          </a:p>
        </p:txBody>
      </p:sp>
      <p:sp>
        <p:nvSpPr>
          <p:cNvPr id="16" name="正方形/長方形 15">
            <a:extLst>
              <a:ext uri="{FF2B5EF4-FFF2-40B4-BE49-F238E27FC236}">
                <a16:creationId xmlns:a16="http://schemas.microsoft.com/office/drawing/2014/main" id="{42EDD1DF-8ACA-B16C-72D4-7BD20920EF55}"/>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0" name="グループ化 19">
            <a:extLst>
              <a:ext uri="{FF2B5EF4-FFF2-40B4-BE49-F238E27FC236}">
                <a16:creationId xmlns:a16="http://schemas.microsoft.com/office/drawing/2014/main" id="{4E7FBDA0-8747-6B7D-F5E0-BBDE6730EBED}"/>
              </a:ext>
            </a:extLst>
          </p:cNvPr>
          <p:cNvGrpSpPr/>
          <p:nvPr/>
        </p:nvGrpSpPr>
        <p:grpSpPr>
          <a:xfrm>
            <a:off x="623888" y="235231"/>
            <a:ext cx="674373" cy="674373"/>
            <a:chOff x="609516" y="102830"/>
            <a:chExt cx="674373" cy="674373"/>
          </a:xfrm>
        </p:grpSpPr>
        <p:sp>
          <p:nvSpPr>
            <p:cNvPr id="21" name="楕円 20">
              <a:extLst>
                <a:ext uri="{FF2B5EF4-FFF2-40B4-BE49-F238E27FC236}">
                  <a16:creationId xmlns:a16="http://schemas.microsoft.com/office/drawing/2014/main" id="{A2C6747F-D4F7-32A4-606A-4216AD65926E}"/>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2" name="グループ化 21">
              <a:extLst>
                <a:ext uri="{FF2B5EF4-FFF2-40B4-BE49-F238E27FC236}">
                  <a16:creationId xmlns:a16="http://schemas.microsoft.com/office/drawing/2014/main" id="{A8C878A1-8592-E338-42B5-6D69998241F8}"/>
                </a:ext>
              </a:extLst>
            </p:cNvPr>
            <p:cNvGrpSpPr/>
            <p:nvPr/>
          </p:nvGrpSpPr>
          <p:grpSpPr>
            <a:xfrm>
              <a:off x="667999" y="161547"/>
              <a:ext cx="566181" cy="566729"/>
              <a:chOff x="667999" y="161547"/>
              <a:chExt cx="566181" cy="566729"/>
            </a:xfrm>
          </p:grpSpPr>
          <p:sp>
            <p:nvSpPr>
              <p:cNvPr id="23" name="楕円 22">
                <a:extLst>
                  <a:ext uri="{FF2B5EF4-FFF2-40B4-BE49-F238E27FC236}">
                    <a16:creationId xmlns:a16="http://schemas.microsoft.com/office/drawing/2014/main" id="{BEE24904-F3B0-D6B3-2859-43DED7A064FD}"/>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テキスト ボックス 23">
                <a:extLst>
                  <a:ext uri="{FF2B5EF4-FFF2-40B4-BE49-F238E27FC236}">
                    <a16:creationId xmlns:a16="http://schemas.microsoft.com/office/drawing/2014/main" id="{42002B02-39BA-216D-33E6-501087BD22DB}"/>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25" name="テキスト ボックス 24">
                <a:extLst>
                  <a:ext uri="{FF2B5EF4-FFF2-40B4-BE49-F238E27FC236}">
                    <a16:creationId xmlns:a16="http://schemas.microsoft.com/office/drawing/2014/main" id="{D0263F8C-F601-9650-CE00-78D4AC57B194}"/>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3</a:t>
                </a:r>
                <a:endParaRPr kumimoji="1" lang="ja-JP" altLang="en-US" sz="2000" b="1"/>
              </a:p>
            </p:txBody>
          </p:sp>
        </p:grpSp>
      </p:grpSp>
    </p:spTree>
    <p:extLst>
      <p:ext uri="{BB962C8B-B14F-4D97-AF65-F5344CB8AC3E}">
        <p14:creationId xmlns:p14="http://schemas.microsoft.com/office/powerpoint/2010/main" val="3558187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図 11" descr="グラフィカル ユーザー インターフェイス が含まれている画像&#10;&#10;AI 生成コンテンツは誤りを含む可能性があります。">
            <a:extLst>
              <a:ext uri="{FF2B5EF4-FFF2-40B4-BE49-F238E27FC236}">
                <a16:creationId xmlns:a16="http://schemas.microsoft.com/office/drawing/2014/main" id="{8189445F-F98D-5366-572B-8A3BF29D2759}"/>
              </a:ext>
            </a:extLst>
          </p:cNvPr>
          <p:cNvPicPr>
            <a:picLocks noChangeAspect="1"/>
          </p:cNvPicPr>
          <p:nvPr/>
        </p:nvPicPr>
        <p:blipFill>
          <a:blip r:embed="rId2" cstate="print">
            <a:extLst>
              <a:ext uri="{28A0092B-C50C-407E-A947-70E740481C1C}">
                <a14:useLocalDpi xmlns:a14="http://schemas.microsoft.com/office/drawing/2010/main" val="0"/>
              </a:ext>
            </a:extLst>
          </a:blip>
          <a:srcRect t="4254"/>
          <a:stretch>
            <a:fillRect/>
          </a:stretch>
        </p:blipFill>
        <p:spPr>
          <a:xfrm>
            <a:off x="3587767" y="1304925"/>
            <a:ext cx="1986663" cy="4248150"/>
          </a:xfrm>
          <a:prstGeom prst="rect">
            <a:avLst/>
          </a:prstGeom>
          <a:ln>
            <a:solidFill>
              <a:schemeClr val="bg1">
                <a:lumMod val="65000"/>
              </a:schemeClr>
            </a:solidFill>
          </a:ln>
        </p:spPr>
      </p:pic>
      <p:sp>
        <p:nvSpPr>
          <p:cNvPr id="2" name="スライド番号プレースホルダー 1">
            <a:extLst>
              <a:ext uri="{FF2B5EF4-FFF2-40B4-BE49-F238E27FC236}">
                <a16:creationId xmlns:a16="http://schemas.microsoft.com/office/drawing/2014/main" id="{428DA374-F03A-ECCA-A395-39C46974B714}"/>
              </a:ext>
            </a:extLst>
          </p:cNvPr>
          <p:cNvSpPr>
            <a:spLocks noGrp="1"/>
          </p:cNvSpPr>
          <p:nvPr>
            <p:ph type="sldNum" sz="quarter" idx="12"/>
          </p:nvPr>
        </p:nvSpPr>
        <p:spPr/>
        <p:txBody>
          <a:bodyPr/>
          <a:lstStyle/>
          <a:p>
            <a:fld id="{5CFB9FA4-A05F-48B0-95C3-5B7FD10539B7}" type="slidenum">
              <a:rPr kumimoji="1" lang="ja-JP" altLang="en-US" smtClean="0"/>
              <a:t>13</a:t>
            </a:fld>
            <a:endParaRPr kumimoji="1" lang="ja-JP" altLang="en-US"/>
          </a:p>
        </p:txBody>
      </p:sp>
      <p:pic>
        <p:nvPicPr>
          <p:cNvPr id="3" name="図 2" descr="グラフィカル ユーザー インターフェイス, テキスト, アプリケーション&#10;&#10;AI 生成コンテンツは誤りを含む可能性があります。">
            <a:extLst>
              <a:ext uri="{FF2B5EF4-FFF2-40B4-BE49-F238E27FC236}">
                <a16:creationId xmlns:a16="http://schemas.microsoft.com/office/drawing/2014/main" id="{8B33F4A6-E2BC-00D9-C592-AD3472DBAE28}"/>
              </a:ext>
            </a:extLst>
          </p:cNvPr>
          <p:cNvPicPr>
            <a:picLocks noChangeAspect="1"/>
          </p:cNvPicPr>
          <p:nvPr/>
        </p:nvPicPr>
        <p:blipFill>
          <a:blip r:embed="rId3" cstate="print">
            <a:extLst>
              <a:ext uri="{28A0092B-C50C-407E-A947-70E740481C1C}">
                <a14:useLocalDpi xmlns:a14="http://schemas.microsoft.com/office/drawing/2010/main" val="0"/>
              </a:ext>
            </a:extLst>
          </a:blip>
          <a:srcRect t="5911" b="93"/>
          <a:stretch>
            <a:fillRect/>
          </a:stretch>
        </p:blipFill>
        <p:spPr>
          <a:xfrm>
            <a:off x="658467" y="1304925"/>
            <a:ext cx="2023615" cy="4248149"/>
          </a:xfrm>
          <a:prstGeom prst="rect">
            <a:avLst/>
          </a:prstGeom>
          <a:ln>
            <a:solidFill>
              <a:schemeClr val="bg1">
                <a:lumMod val="65000"/>
              </a:schemeClr>
            </a:solidFill>
          </a:ln>
        </p:spPr>
      </p:pic>
      <p:sp>
        <p:nvSpPr>
          <p:cNvPr id="5" name="正方形/長方形 4">
            <a:extLst>
              <a:ext uri="{FF2B5EF4-FFF2-40B4-BE49-F238E27FC236}">
                <a16:creationId xmlns:a16="http://schemas.microsoft.com/office/drawing/2014/main" id="{EC3F4BB2-E705-0B3E-7564-2F736C043413}"/>
              </a:ext>
            </a:extLst>
          </p:cNvPr>
          <p:cNvSpPr/>
          <p:nvPr/>
        </p:nvSpPr>
        <p:spPr>
          <a:xfrm>
            <a:off x="1940164" y="5220334"/>
            <a:ext cx="609291" cy="3048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正方形/長方形 5">
            <a:extLst>
              <a:ext uri="{FF2B5EF4-FFF2-40B4-BE49-F238E27FC236}">
                <a16:creationId xmlns:a16="http://schemas.microsoft.com/office/drawing/2014/main" id="{2E48BDBF-1B29-DDA6-85B8-D045F94055E8}"/>
              </a:ext>
            </a:extLst>
          </p:cNvPr>
          <p:cNvSpPr/>
          <p:nvPr/>
        </p:nvSpPr>
        <p:spPr>
          <a:xfrm>
            <a:off x="1992357" y="4048877"/>
            <a:ext cx="557098" cy="3048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a:extLst>
              <a:ext uri="{FF2B5EF4-FFF2-40B4-BE49-F238E27FC236}">
                <a16:creationId xmlns:a16="http://schemas.microsoft.com/office/drawing/2014/main" id="{79AF73AF-76A0-9BA5-406B-AA607C2AD421}"/>
              </a:ext>
            </a:extLst>
          </p:cNvPr>
          <p:cNvSpPr txBox="1"/>
          <p:nvPr/>
        </p:nvSpPr>
        <p:spPr>
          <a:xfrm>
            <a:off x="1623599" y="4048877"/>
            <a:ext cx="338554" cy="276999"/>
          </a:xfrm>
          <a:prstGeom prst="rect">
            <a:avLst/>
          </a:prstGeom>
          <a:noFill/>
        </p:spPr>
        <p:txBody>
          <a:bodyPr wrap="none" rtlCol="0">
            <a:spAutoFit/>
          </a:bodyPr>
          <a:lstStyle/>
          <a:p>
            <a:r>
              <a:rPr kumimoji="1" lang="ja-JP" altLang="en-US" sz="1200">
                <a:solidFill>
                  <a:srgbClr val="FF0000"/>
                </a:solidFill>
              </a:rPr>
              <a:t>❶</a:t>
            </a:r>
          </a:p>
        </p:txBody>
      </p:sp>
      <p:sp>
        <p:nvSpPr>
          <p:cNvPr id="8" name="テキスト ボックス 7">
            <a:extLst>
              <a:ext uri="{FF2B5EF4-FFF2-40B4-BE49-F238E27FC236}">
                <a16:creationId xmlns:a16="http://schemas.microsoft.com/office/drawing/2014/main" id="{6F52C511-3ED2-E119-F42B-FF6654195D29}"/>
              </a:ext>
            </a:extLst>
          </p:cNvPr>
          <p:cNvSpPr txBox="1"/>
          <p:nvPr/>
        </p:nvSpPr>
        <p:spPr>
          <a:xfrm>
            <a:off x="1601610" y="5107385"/>
            <a:ext cx="338554" cy="276999"/>
          </a:xfrm>
          <a:prstGeom prst="rect">
            <a:avLst/>
          </a:prstGeom>
          <a:noFill/>
        </p:spPr>
        <p:txBody>
          <a:bodyPr wrap="none" rtlCol="0">
            <a:spAutoFit/>
          </a:bodyPr>
          <a:lstStyle/>
          <a:p>
            <a:r>
              <a:rPr kumimoji="1" lang="ja-JP" altLang="en-US" sz="1200">
                <a:solidFill>
                  <a:srgbClr val="FF0000"/>
                </a:solidFill>
              </a:rPr>
              <a:t>❷</a:t>
            </a:r>
          </a:p>
        </p:txBody>
      </p:sp>
      <p:sp>
        <p:nvSpPr>
          <p:cNvPr id="9" name="正方形/長方形 8">
            <a:extLst>
              <a:ext uri="{FF2B5EF4-FFF2-40B4-BE49-F238E27FC236}">
                <a16:creationId xmlns:a16="http://schemas.microsoft.com/office/drawing/2014/main" id="{3A087CE2-0CBD-7BEF-79B4-E40358FEEFCF}"/>
              </a:ext>
            </a:extLst>
          </p:cNvPr>
          <p:cNvSpPr/>
          <p:nvPr/>
        </p:nvSpPr>
        <p:spPr>
          <a:xfrm>
            <a:off x="4202545" y="5107385"/>
            <a:ext cx="729673" cy="34207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ボックス 9">
            <a:extLst>
              <a:ext uri="{FF2B5EF4-FFF2-40B4-BE49-F238E27FC236}">
                <a16:creationId xmlns:a16="http://schemas.microsoft.com/office/drawing/2014/main" id="{5DC702F2-A813-B598-72C9-EBC669C80C4C}"/>
              </a:ext>
            </a:extLst>
          </p:cNvPr>
          <p:cNvSpPr txBox="1"/>
          <p:nvPr/>
        </p:nvSpPr>
        <p:spPr>
          <a:xfrm>
            <a:off x="3643184" y="5755570"/>
            <a:ext cx="492443" cy="276999"/>
          </a:xfrm>
          <a:prstGeom prst="rect">
            <a:avLst/>
          </a:prstGeom>
          <a:noFill/>
        </p:spPr>
        <p:txBody>
          <a:bodyPr wrap="none" rtlCol="0">
            <a:spAutoFit/>
          </a:bodyPr>
          <a:lstStyle/>
          <a:p>
            <a:r>
              <a:rPr kumimoji="1" lang="ja-JP" altLang="en-US" sz="1200"/>
              <a:t>完了</a:t>
            </a:r>
            <a:endParaRPr kumimoji="1" lang="ja-JP" altLang="en-US" sz="1200">
              <a:solidFill>
                <a:srgbClr val="FF0000"/>
              </a:solidFill>
            </a:endParaRPr>
          </a:p>
        </p:txBody>
      </p:sp>
      <p:sp>
        <p:nvSpPr>
          <p:cNvPr id="11" name="二等辺三角形 10">
            <a:extLst>
              <a:ext uri="{FF2B5EF4-FFF2-40B4-BE49-F238E27FC236}">
                <a16:creationId xmlns:a16="http://schemas.microsoft.com/office/drawing/2014/main" id="{F59872D5-638C-0D94-0505-712238DF4485}"/>
              </a:ext>
            </a:extLst>
          </p:cNvPr>
          <p:cNvSpPr/>
          <p:nvPr/>
        </p:nvSpPr>
        <p:spPr>
          <a:xfrm rot="5400000">
            <a:off x="2840199" y="3239293"/>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テキスト ボックス 13">
            <a:extLst>
              <a:ext uri="{FF2B5EF4-FFF2-40B4-BE49-F238E27FC236}">
                <a16:creationId xmlns:a16="http://schemas.microsoft.com/office/drawing/2014/main" id="{9B8B81F3-D5E6-3092-14E6-D747D1B8DC57}"/>
              </a:ext>
            </a:extLst>
          </p:cNvPr>
          <p:cNvSpPr txBox="1"/>
          <p:nvPr/>
        </p:nvSpPr>
        <p:spPr>
          <a:xfrm>
            <a:off x="3048000" y="368300"/>
            <a:ext cx="6096000" cy="400110"/>
          </a:xfrm>
          <a:prstGeom prst="rect">
            <a:avLst/>
          </a:prstGeom>
          <a:noFill/>
        </p:spPr>
        <p:txBody>
          <a:bodyPr wrap="square">
            <a:spAutoFit/>
          </a:bodyPr>
          <a:lstStyle/>
          <a:p>
            <a:pPr algn="ctr"/>
            <a:r>
              <a:rPr lang="en-US" altLang="ja-JP" sz="2000" b="1">
                <a:solidFill>
                  <a:schemeClr val="bg1"/>
                </a:solidFill>
                <a:latin typeface="Meiryo UI" panose="020B0604030504040204" pitchFamily="50" charset="-128"/>
                <a:ea typeface="Meiryo UI" panose="020B0604030504040204" pitchFamily="50" charset="-128"/>
                <a:cs typeface="メイリオ" panose="020B0604030504040204" pitchFamily="50" charset="-128"/>
              </a:rPr>
              <a:t>Google fit</a:t>
            </a:r>
            <a:r>
              <a:rPr lang="ja-JP" altLang="en-US" sz="2000" b="1">
                <a:solidFill>
                  <a:schemeClr val="bg1"/>
                </a:solidFill>
                <a:latin typeface="Meiryo UI" panose="020B0604030504040204" pitchFamily="50" charset="-128"/>
                <a:ea typeface="Meiryo UI" panose="020B0604030504040204" pitchFamily="50" charset="-128"/>
                <a:cs typeface="メイリオ" panose="020B0604030504040204" pitchFamily="50" charset="-128"/>
              </a:rPr>
              <a:t>のインストールとヘルスコネクトの同期</a:t>
            </a:r>
            <a:endParaRPr lang="ja-JP" altLang="en-US" sz="2000">
              <a:solidFill>
                <a:schemeClr val="bg1"/>
              </a:solidFill>
            </a:endParaRPr>
          </a:p>
        </p:txBody>
      </p:sp>
      <p:sp>
        <p:nvSpPr>
          <p:cNvPr id="15" name="正方形/長方形 14">
            <a:extLst>
              <a:ext uri="{FF2B5EF4-FFF2-40B4-BE49-F238E27FC236}">
                <a16:creationId xmlns:a16="http://schemas.microsoft.com/office/drawing/2014/main" id="{BD68B20F-2849-1812-1927-9A35CFC576F1}"/>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6" name="グループ化 15">
            <a:extLst>
              <a:ext uri="{FF2B5EF4-FFF2-40B4-BE49-F238E27FC236}">
                <a16:creationId xmlns:a16="http://schemas.microsoft.com/office/drawing/2014/main" id="{EA55A1DE-38FB-7F12-4A64-C49C0EB4DD22}"/>
              </a:ext>
            </a:extLst>
          </p:cNvPr>
          <p:cNvGrpSpPr/>
          <p:nvPr/>
        </p:nvGrpSpPr>
        <p:grpSpPr>
          <a:xfrm>
            <a:off x="623888" y="235231"/>
            <a:ext cx="674373" cy="674373"/>
            <a:chOff x="609516" y="102830"/>
            <a:chExt cx="674373" cy="674373"/>
          </a:xfrm>
        </p:grpSpPr>
        <p:sp>
          <p:nvSpPr>
            <p:cNvPr id="17" name="楕円 16">
              <a:extLst>
                <a:ext uri="{FF2B5EF4-FFF2-40B4-BE49-F238E27FC236}">
                  <a16:creationId xmlns:a16="http://schemas.microsoft.com/office/drawing/2014/main" id="{A1462989-E67A-4468-71A0-903A0BFEF688}"/>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8" name="グループ化 17">
              <a:extLst>
                <a:ext uri="{FF2B5EF4-FFF2-40B4-BE49-F238E27FC236}">
                  <a16:creationId xmlns:a16="http://schemas.microsoft.com/office/drawing/2014/main" id="{1E1C4EA2-7C43-8666-8F21-BF367D4D843B}"/>
                </a:ext>
              </a:extLst>
            </p:cNvPr>
            <p:cNvGrpSpPr/>
            <p:nvPr/>
          </p:nvGrpSpPr>
          <p:grpSpPr>
            <a:xfrm>
              <a:off x="667999" y="161547"/>
              <a:ext cx="566181" cy="566729"/>
              <a:chOff x="667999" y="161547"/>
              <a:chExt cx="566181" cy="566729"/>
            </a:xfrm>
          </p:grpSpPr>
          <p:sp>
            <p:nvSpPr>
              <p:cNvPr id="19" name="楕円 18">
                <a:extLst>
                  <a:ext uri="{FF2B5EF4-FFF2-40B4-BE49-F238E27FC236}">
                    <a16:creationId xmlns:a16="http://schemas.microsoft.com/office/drawing/2014/main" id="{EEE6A9FD-21AA-66CA-D176-7C219FF1BE43}"/>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テキスト ボックス 19">
                <a:extLst>
                  <a:ext uri="{FF2B5EF4-FFF2-40B4-BE49-F238E27FC236}">
                    <a16:creationId xmlns:a16="http://schemas.microsoft.com/office/drawing/2014/main" id="{746BAA4F-8C9B-19BE-70F7-C71B69912F11}"/>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21" name="テキスト ボックス 20">
                <a:extLst>
                  <a:ext uri="{FF2B5EF4-FFF2-40B4-BE49-F238E27FC236}">
                    <a16:creationId xmlns:a16="http://schemas.microsoft.com/office/drawing/2014/main" id="{A0A80794-0428-1DE1-5F6B-9AEA62EA7CFA}"/>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3</a:t>
                </a:r>
                <a:endParaRPr kumimoji="1" lang="ja-JP" altLang="en-US" sz="2000" b="1"/>
              </a:p>
            </p:txBody>
          </p:sp>
        </p:grpSp>
      </p:grpSp>
      <p:sp>
        <p:nvSpPr>
          <p:cNvPr id="13" name="テキスト ボックス 12">
            <a:extLst>
              <a:ext uri="{FF2B5EF4-FFF2-40B4-BE49-F238E27FC236}">
                <a16:creationId xmlns:a16="http://schemas.microsoft.com/office/drawing/2014/main" id="{2A559039-BA27-1C27-591A-9564861705C7}"/>
              </a:ext>
            </a:extLst>
          </p:cNvPr>
          <p:cNvSpPr txBox="1"/>
          <p:nvPr/>
        </p:nvSpPr>
        <p:spPr>
          <a:xfrm>
            <a:off x="660643" y="5755570"/>
            <a:ext cx="1891865" cy="276999"/>
          </a:xfrm>
          <a:prstGeom prst="rect">
            <a:avLst/>
          </a:prstGeom>
          <a:noFill/>
        </p:spPr>
        <p:txBody>
          <a:bodyPr wrap="none" rtlCol="0">
            <a:spAutoFit/>
          </a:bodyPr>
          <a:lstStyle/>
          <a:p>
            <a:r>
              <a:rPr kumimoji="1" lang="ja-JP" altLang="en-US" sz="1200">
                <a:solidFill>
                  <a:srgbClr val="FF0000"/>
                </a:solidFill>
              </a:rPr>
              <a:t>❶「すべて許可」</a:t>
            </a:r>
            <a:r>
              <a:rPr kumimoji="1" lang="ja-JP" altLang="en-US" sz="1200"/>
              <a:t>をオンにする</a:t>
            </a:r>
            <a:endParaRPr kumimoji="1" lang="en-US" altLang="ja-JP" sz="1200"/>
          </a:p>
        </p:txBody>
      </p:sp>
      <p:sp>
        <p:nvSpPr>
          <p:cNvPr id="22" name="テキスト ボックス 21">
            <a:extLst>
              <a:ext uri="{FF2B5EF4-FFF2-40B4-BE49-F238E27FC236}">
                <a16:creationId xmlns:a16="http://schemas.microsoft.com/office/drawing/2014/main" id="{A16F014C-A385-8811-1511-B053EB93ABB4}"/>
              </a:ext>
            </a:extLst>
          </p:cNvPr>
          <p:cNvSpPr txBox="1"/>
          <p:nvPr/>
        </p:nvSpPr>
        <p:spPr>
          <a:xfrm>
            <a:off x="660643" y="6032140"/>
            <a:ext cx="1446230" cy="276999"/>
          </a:xfrm>
          <a:prstGeom prst="rect">
            <a:avLst/>
          </a:prstGeom>
          <a:noFill/>
        </p:spPr>
        <p:txBody>
          <a:bodyPr wrap="none" rtlCol="0">
            <a:spAutoFit/>
          </a:bodyPr>
          <a:lstStyle/>
          <a:p>
            <a:r>
              <a:rPr lang="ja-JP" altLang="en-US" sz="1200">
                <a:solidFill>
                  <a:srgbClr val="FF0000"/>
                </a:solidFill>
              </a:rPr>
              <a:t>❷「許可する」</a:t>
            </a:r>
            <a:r>
              <a:rPr lang="ja-JP" altLang="en-US" sz="1200"/>
              <a:t>を押す</a:t>
            </a:r>
            <a:endParaRPr kumimoji="1" lang="en-US" altLang="ja-JP" sz="1200"/>
          </a:p>
        </p:txBody>
      </p:sp>
    </p:spTree>
    <p:extLst>
      <p:ext uri="{BB962C8B-B14F-4D97-AF65-F5344CB8AC3E}">
        <p14:creationId xmlns:p14="http://schemas.microsoft.com/office/powerpoint/2010/main" val="3314821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49767-4A39-F23E-231D-ABCF9391F0A3}"/>
            </a:ext>
          </a:extLst>
        </p:cNvPr>
        <p:cNvGrpSpPr/>
        <p:nvPr/>
      </p:nvGrpSpPr>
      <p:grpSpPr>
        <a:xfrm>
          <a:off x="0" y="0"/>
          <a:ext cx="0" cy="0"/>
          <a:chOff x="0" y="0"/>
          <a:chExt cx="0" cy="0"/>
        </a:xfrm>
      </p:grpSpPr>
      <p:sp>
        <p:nvSpPr>
          <p:cNvPr id="4" name="テキスト ボックス 3">
            <a:extLst>
              <a:ext uri="{FF2B5EF4-FFF2-40B4-BE49-F238E27FC236}">
                <a16:creationId xmlns:a16="http://schemas.microsoft.com/office/drawing/2014/main" id="{69D4E192-F9E9-1B34-B30D-5139BBA88B83}"/>
              </a:ext>
            </a:extLst>
          </p:cNvPr>
          <p:cNvSpPr txBox="1"/>
          <p:nvPr/>
        </p:nvSpPr>
        <p:spPr>
          <a:xfrm>
            <a:off x="1422526" y="4120253"/>
            <a:ext cx="10948825" cy="2308324"/>
          </a:xfrm>
          <a:prstGeom prst="rect">
            <a:avLst/>
          </a:prstGeom>
          <a:noFill/>
        </p:spPr>
        <p:txBody>
          <a:bodyPr wrap="square" lIns="91440" tIns="45720" rIns="91440" bIns="45720" rtlCol="0" anchor="t">
            <a:spAutoFit/>
          </a:bodyPr>
          <a:lstStyle/>
          <a:p>
            <a:r>
              <a:rPr lang="en-US" altLang="ja-JP" dirty="0"/>
              <a:t>【</a:t>
            </a:r>
            <a:r>
              <a:rPr lang="ja-JP" altLang="en-US" dirty="0"/>
              <a:t>アプリ設定前の確認</a:t>
            </a:r>
            <a:r>
              <a:rPr lang="en-US" altLang="ja-JP" dirty="0"/>
              <a:t>】</a:t>
            </a:r>
          </a:p>
          <a:p>
            <a:r>
              <a:rPr lang="ja-JP" altLang="en-US" b="1" dirty="0"/>
              <a:t>・ウェアラブルデバイス（スマートウォッチ）を</a:t>
            </a:r>
            <a:r>
              <a:rPr lang="ja-JP" altLang="en-US" b="1" dirty="0">
                <a:solidFill>
                  <a:srgbClr val="FF0000"/>
                </a:solidFill>
              </a:rPr>
              <a:t>利用しない場合</a:t>
            </a:r>
            <a:endParaRPr lang="en-US" altLang="ja-JP" b="1" dirty="0">
              <a:solidFill>
                <a:srgbClr val="FF0000"/>
              </a:solidFill>
            </a:endParaRPr>
          </a:p>
          <a:p>
            <a:r>
              <a:rPr lang="ja-JP" altLang="en-US" dirty="0">
                <a:ea typeface="+mn-lt"/>
              </a:rPr>
              <a:t>　❶ご利用の端末に</a:t>
            </a:r>
            <a:r>
              <a:rPr lang="en-US" altLang="ja-JP" dirty="0">
                <a:ea typeface="+mn-lt"/>
              </a:rPr>
              <a:t>Google Fit</a:t>
            </a:r>
            <a:r>
              <a:rPr lang="ja-JP" altLang="ja-JP" dirty="0"/>
              <a:t>と</a:t>
            </a:r>
            <a:r>
              <a:rPr lang="ja-JP" altLang="en-US" dirty="0"/>
              <a:t>ヘルスコネクトのアプリがない場合は、事前にインストールしてください。</a:t>
            </a:r>
            <a:endParaRPr lang="en-US" altLang="ja-JP" dirty="0"/>
          </a:p>
          <a:p>
            <a:endParaRPr lang="en-US" altLang="ja-JP" dirty="0"/>
          </a:p>
          <a:p>
            <a:r>
              <a:rPr lang="ja-JP" altLang="en-US" b="1" dirty="0"/>
              <a:t>・ウェアラブルデバイス（スマートウォッチ）を</a:t>
            </a:r>
            <a:r>
              <a:rPr lang="ja-JP" altLang="en-US" b="1" dirty="0">
                <a:solidFill>
                  <a:srgbClr val="FF0000"/>
                </a:solidFill>
              </a:rPr>
              <a:t>利用する場合</a:t>
            </a:r>
            <a:endParaRPr lang="en-US" altLang="ja-JP" b="1" dirty="0">
              <a:solidFill>
                <a:srgbClr val="FF0000"/>
              </a:solidFill>
            </a:endParaRPr>
          </a:p>
          <a:p>
            <a:r>
              <a:rPr lang="ja-JP" altLang="en-US" dirty="0">
                <a:ea typeface="+mn-lt"/>
              </a:rPr>
              <a:t>　❶ご利用の端末に</a:t>
            </a:r>
            <a:r>
              <a:rPr lang="en-US" altLang="ja-JP" dirty="0">
                <a:ea typeface="+mn-lt"/>
              </a:rPr>
              <a:t>Google Fit</a:t>
            </a:r>
            <a:r>
              <a:rPr lang="ja-JP" altLang="en-US" dirty="0">
                <a:ea typeface="+mn-lt"/>
              </a:rPr>
              <a:t>とヘルスコネクトのアプリがない場合は、事前にインストールしてください。</a:t>
            </a:r>
          </a:p>
          <a:p>
            <a:r>
              <a:rPr lang="ja-JP" altLang="en-US" dirty="0">
                <a:ea typeface="+mn-lt"/>
              </a:rPr>
              <a:t>　❷</a:t>
            </a:r>
            <a:r>
              <a:rPr lang="en-US" altLang="ja-JP" dirty="0">
                <a:ea typeface="+mn-lt"/>
              </a:rPr>
              <a:t>Google Fit</a:t>
            </a:r>
            <a:r>
              <a:rPr lang="ja-JP" altLang="en-US" dirty="0"/>
              <a:t>とウェアラブルデバイスを連携してください。</a:t>
            </a:r>
            <a:endParaRPr lang="en-US" altLang="ja-JP" dirty="0"/>
          </a:p>
          <a:p>
            <a:r>
              <a:rPr lang="ja-JP" altLang="en-US" b="1" dirty="0"/>
              <a:t>　　　</a:t>
            </a:r>
            <a:r>
              <a:rPr lang="en-US" altLang="ja-JP" sz="1400" b="1" dirty="0"/>
              <a:t>※</a:t>
            </a:r>
            <a:r>
              <a:rPr lang="ja-JP" altLang="en-US" sz="1400" dirty="0"/>
              <a:t>ウェアラブルデバイスの連携および同期手順はご利用デバイスごとに異なるため、各デバイスメーカーへお問い合わせください。</a:t>
            </a:r>
            <a:endParaRPr lang="ja-JP" sz="1400" dirty="0"/>
          </a:p>
        </p:txBody>
      </p:sp>
      <p:sp>
        <p:nvSpPr>
          <p:cNvPr id="3" name="テキスト ボックス 2">
            <a:extLst>
              <a:ext uri="{FF2B5EF4-FFF2-40B4-BE49-F238E27FC236}">
                <a16:creationId xmlns:a16="http://schemas.microsoft.com/office/drawing/2014/main" id="{DC5A81F9-50E1-73F1-0275-CD4D2E84A472}"/>
              </a:ext>
            </a:extLst>
          </p:cNvPr>
          <p:cNvSpPr txBox="1"/>
          <p:nvPr/>
        </p:nvSpPr>
        <p:spPr>
          <a:xfrm>
            <a:off x="2474107" y="3198167"/>
            <a:ext cx="6909707" cy="461665"/>
          </a:xfrm>
          <a:prstGeom prst="rect">
            <a:avLst/>
          </a:prstGeom>
          <a:noFill/>
        </p:spPr>
        <p:txBody>
          <a:bodyPr wrap="square" lIns="91440" tIns="45720" rIns="91440" bIns="45720" anchor="t">
            <a:spAutoFit/>
          </a:bodyPr>
          <a:lstStyle/>
          <a:p>
            <a:pPr algn="ctr"/>
            <a:r>
              <a:rPr kumimoji="1" lang="ja-JP" altLang="en-US" sz="2400" b="1">
                <a:solidFill>
                  <a:schemeClr val="bg1"/>
                </a:solidFill>
              </a:rPr>
              <a:t>データ連携 ～ </a:t>
            </a:r>
            <a:r>
              <a:rPr lang="ja-JP" altLang="en-US" sz="2400" b="1">
                <a:solidFill>
                  <a:schemeClr val="bg1"/>
                </a:solidFill>
              </a:rPr>
              <a:t>ヘルスコネクト ～</a:t>
            </a:r>
            <a:endParaRPr kumimoji="1" lang="ja-JP" altLang="en-US" sz="2400" b="1">
              <a:solidFill>
                <a:schemeClr val="bg1"/>
              </a:solidFill>
            </a:endParaRPr>
          </a:p>
        </p:txBody>
      </p:sp>
      <p:sp>
        <p:nvSpPr>
          <p:cNvPr id="2" name="スライド番号プレースホルダー 1">
            <a:extLst>
              <a:ext uri="{FF2B5EF4-FFF2-40B4-BE49-F238E27FC236}">
                <a16:creationId xmlns:a16="http://schemas.microsoft.com/office/drawing/2014/main" id="{6FF22A13-A198-A743-901B-DD497BA047BF}"/>
              </a:ext>
            </a:extLst>
          </p:cNvPr>
          <p:cNvSpPr txBox="1">
            <a:spLocks/>
          </p:cNvSpPr>
          <p:nvPr/>
        </p:nvSpPr>
        <p:spPr>
          <a:xfrm>
            <a:off x="9137374" y="6361596"/>
            <a:ext cx="2743200" cy="365125"/>
          </a:xfrm>
          <a:prstGeom prst="rect">
            <a:avLst/>
          </a:prstGeom>
        </p:spPr>
        <p:txBody>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r"/>
            <a:fld id="{5CFB9FA4-A05F-48B0-95C3-5B7FD10539B7}" type="slidenum">
              <a:rPr lang="ja-JP" altLang="en-US" sz="1200" smtClean="0"/>
              <a:pPr algn="r"/>
              <a:t>14</a:t>
            </a:fld>
            <a:endParaRPr lang="ja-JP" altLang="en-US" sz="1200"/>
          </a:p>
        </p:txBody>
      </p:sp>
    </p:spTree>
    <p:extLst>
      <p:ext uri="{BB962C8B-B14F-4D97-AF65-F5344CB8AC3E}">
        <p14:creationId xmlns:p14="http://schemas.microsoft.com/office/powerpoint/2010/main" val="3719304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グループ化 49">
            <a:extLst>
              <a:ext uri="{FF2B5EF4-FFF2-40B4-BE49-F238E27FC236}">
                <a16:creationId xmlns:a16="http://schemas.microsoft.com/office/drawing/2014/main" id="{85BAFF79-BBDA-CC1E-9200-046043A086F1}"/>
              </a:ext>
            </a:extLst>
          </p:cNvPr>
          <p:cNvGrpSpPr/>
          <p:nvPr/>
        </p:nvGrpSpPr>
        <p:grpSpPr>
          <a:xfrm>
            <a:off x="9590544" y="1299128"/>
            <a:ext cx="1977570" cy="4251202"/>
            <a:chOff x="9664756" y="1458664"/>
            <a:chExt cx="1903357" cy="4091666"/>
          </a:xfrm>
        </p:grpSpPr>
        <p:pic>
          <p:nvPicPr>
            <p:cNvPr id="3" name="図 2" descr="グラフィカル ユーザー インターフェイス&#10;&#10;AI 生成コンテンツは誤りを含む可能性があります。">
              <a:extLst>
                <a:ext uri="{FF2B5EF4-FFF2-40B4-BE49-F238E27FC236}">
                  <a16:creationId xmlns:a16="http://schemas.microsoft.com/office/drawing/2014/main" id="{CFFA9670-0640-031B-C853-7C2A0179BDB4}"/>
                </a:ext>
              </a:extLst>
            </p:cNvPr>
            <p:cNvPicPr>
              <a:picLocks noChangeAspect="1"/>
            </p:cNvPicPr>
            <p:nvPr/>
          </p:nvPicPr>
          <p:blipFill>
            <a:blip r:embed="rId2">
              <a:extLst>
                <a:ext uri="{28A0092B-C50C-407E-A947-70E740481C1C}">
                  <a14:useLocalDpi xmlns:a14="http://schemas.microsoft.com/office/drawing/2010/main" val="0"/>
                </a:ext>
              </a:extLst>
            </a:blip>
            <a:srcRect l="1" t="6047" r="2221" b="-165"/>
            <a:stretch>
              <a:fillRect/>
            </a:stretch>
          </p:blipFill>
          <p:spPr>
            <a:xfrm>
              <a:off x="9664756" y="1458664"/>
              <a:ext cx="1903357" cy="4091666"/>
            </a:xfrm>
            <a:prstGeom prst="rect">
              <a:avLst/>
            </a:prstGeom>
            <a:ln>
              <a:solidFill>
                <a:schemeClr val="bg1">
                  <a:lumMod val="65000"/>
                </a:schemeClr>
              </a:solidFill>
            </a:ln>
          </p:spPr>
        </p:pic>
        <p:pic>
          <p:nvPicPr>
            <p:cNvPr id="49" name="図 48" descr="グラフィカル ユーザー インターフェイス, アプリケーション&#10;&#10;AI 生成コンテンツは誤りを含む可能性があります。">
              <a:extLst>
                <a:ext uri="{FF2B5EF4-FFF2-40B4-BE49-F238E27FC236}">
                  <a16:creationId xmlns:a16="http://schemas.microsoft.com/office/drawing/2014/main" id="{78058D64-5968-C69E-46F0-9FA33716DEBA}"/>
                </a:ext>
              </a:extLst>
            </p:cNvPr>
            <p:cNvPicPr>
              <a:picLocks noChangeAspect="1"/>
            </p:cNvPicPr>
            <p:nvPr/>
          </p:nvPicPr>
          <p:blipFill>
            <a:blip r:embed="rId3">
              <a:extLst>
                <a:ext uri="{28A0092B-C50C-407E-A947-70E740481C1C}">
                  <a14:useLocalDpi xmlns:a14="http://schemas.microsoft.com/office/drawing/2010/main" val="0"/>
                </a:ext>
              </a:extLst>
            </a:blip>
            <a:srcRect t="87561" b="-1"/>
            <a:stretch>
              <a:fillRect/>
            </a:stretch>
          </p:blipFill>
          <p:spPr>
            <a:xfrm>
              <a:off x="9664756" y="5037627"/>
              <a:ext cx="1903357" cy="512703"/>
            </a:xfrm>
            <a:prstGeom prst="rect">
              <a:avLst/>
            </a:prstGeom>
            <a:ln>
              <a:noFill/>
            </a:ln>
          </p:spPr>
        </p:pic>
      </p:grpSp>
      <p:pic>
        <p:nvPicPr>
          <p:cNvPr id="6" name="図 5" descr="グラフィカル ユーザー インターフェイス, アプリケーション&#10;&#10;AI 生成コンテンツは誤りを含む可能性があります。">
            <a:extLst>
              <a:ext uri="{FF2B5EF4-FFF2-40B4-BE49-F238E27FC236}">
                <a16:creationId xmlns:a16="http://schemas.microsoft.com/office/drawing/2014/main" id="{685AA1B2-B115-C434-BDB6-BF509BE1B97C}"/>
              </a:ext>
            </a:extLst>
          </p:cNvPr>
          <p:cNvPicPr>
            <a:picLocks noChangeAspect="1"/>
          </p:cNvPicPr>
          <p:nvPr/>
        </p:nvPicPr>
        <p:blipFill>
          <a:blip r:embed="rId3">
            <a:extLst>
              <a:ext uri="{28A0092B-C50C-407E-A947-70E740481C1C}">
                <a14:useLocalDpi xmlns:a14="http://schemas.microsoft.com/office/drawing/2010/main" val="0"/>
              </a:ext>
            </a:extLst>
          </a:blip>
          <a:srcRect t="4410"/>
          <a:stretch>
            <a:fillRect/>
          </a:stretch>
        </p:blipFill>
        <p:spPr>
          <a:xfrm>
            <a:off x="634753" y="1304925"/>
            <a:ext cx="2041306" cy="4225197"/>
          </a:xfrm>
          <a:prstGeom prst="rect">
            <a:avLst/>
          </a:prstGeom>
          <a:ln>
            <a:solidFill>
              <a:schemeClr val="bg1">
                <a:lumMod val="75000"/>
              </a:schemeClr>
            </a:solidFill>
          </a:ln>
        </p:spPr>
      </p:pic>
      <p:sp>
        <p:nvSpPr>
          <p:cNvPr id="2" name="スライド番号プレースホルダー 1">
            <a:extLst>
              <a:ext uri="{FF2B5EF4-FFF2-40B4-BE49-F238E27FC236}">
                <a16:creationId xmlns:a16="http://schemas.microsoft.com/office/drawing/2014/main" id="{125FE3AD-0F53-75A3-87B6-CC0D6DBF3D18}"/>
              </a:ext>
            </a:extLst>
          </p:cNvPr>
          <p:cNvSpPr>
            <a:spLocks noGrp="1"/>
          </p:cNvSpPr>
          <p:nvPr>
            <p:ph type="sldNum" sz="quarter" idx="12"/>
          </p:nvPr>
        </p:nvSpPr>
        <p:spPr/>
        <p:txBody>
          <a:bodyPr/>
          <a:lstStyle/>
          <a:p>
            <a:fld id="{5CFB9FA4-A05F-48B0-95C3-5B7FD10539B7}" type="slidenum">
              <a:rPr kumimoji="1" lang="ja-JP" altLang="en-US" smtClean="0"/>
              <a:t>15</a:t>
            </a:fld>
            <a:endParaRPr kumimoji="1" lang="ja-JP" altLang="en-US"/>
          </a:p>
        </p:txBody>
      </p:sp>
      <p:sp>
        <p:nvSpPr>
          <p:cNvPr id="20" name="テキスト ボックス 19">
            <a:extLst>
              <a:ext uri="{FF2B5EF4-FFF2-40B4-BE49-F238E27FC236}">
                <a16:creationId xmlns:a16="http://schemas.microsoft.com/office/drawing/2014/main" id="{D6894D09-C0EA-E5EE-3F3E-F475C163AE18}"/>
              </a:ext>
            </a:extLst>
          </p:cNvPr>
          <p:cNvSpPr txBox="1"/>
          <p:nvPr/>
        </p:nvSpPr>
        <p:spPr>
          <a:xfrm>
            <a:off x="645427" y="5749999"/>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「メニュー」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1" name="スライド番号プレースホルダー 1">
            <a:extLst>
              <a:ext uri="{FF2B5EF4-FFF2-40B4-BE49-F238E27FC236}">
                <a16:creationId xmlns:a16="http://schemas.microsoft.com/office/drawing/2014/main" id="{04CD58F9-0CCE-2AC2-6681-47E3E0D96EAC}"/>
              </a:ext>
            </a:extLst>
          </p:cNvPr>
          <p:cNvSpPr txBox="1">
            <a:spLocks/>
          </p:cNvSpPr>
          <p:nvPr/>
        </p:nvSpPr>
        <p:spPr>
          <a:xfrm>
            <a:off x="9137374" y="6361596"/>
            <a:ext cx="2743200" cy="365125"/>
          </a:xfrm>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75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5CFB9FA4-A05F-48B0-95C3-5B7FD10539B7}" type="slidenum">
              <a:rPr lang="ja-JP" altLang="en-US" smtClean="0"/>
              <a:pPr/>
              <a:t>15</a:t>
            </a:fld>
            <a:endParaRPr lang="ja-JP" altLang="en-US"/>
          </a:p>
        </p:txBody>
      </p:sp>
      <p:sp>
        <p:nvSpPr>
          <p:cNvPr id="23" name="テキスト ボックス 22">
            <a:extLst>
              <a:ext uri="{FF2B5EF4-FFF2-40B4-BE49-F238E27FC236}">
                <a16:creationId xmlns:a16="http://schemas.microsoft.com/office/drawing/2014/main" id="{F8AF05AF-5D48-1136-9888-516410E04647}"/>
              </a:ext>
            </a:extLst>
          </p:cNvPr>
          <p:cNvSpPr txBox="1"/>
          <p:nvPr/>
        </p:nvSpPr>
        <p:spPr>
          <a:xfrm>
            <a:off x="3634350" y="5756568"/>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右上の歯車マーク</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4" name="テキスト ボックス 23">
            <a:extLst>
              <a:ext uri="{FF2B5EF4-FFF2-40B4-BE49-F238E27FC236}">
                <a16:creationId xmlns:a16="http://schemas.microsoft.com/office/drawing/2014/main" id="{CAD2B8DC-0DA7-AFC6-0A0E-4D554F822F61}"/>
              </a:ext>
            </a:extLst>
          </p:cNvPr>
          <p:cNvSpPr txBox="1"/>
          <p:nvPr/>
        </p:nvSpPr>
        <p:spPr>
          <a:xfrm>
            <a:off x="6566800" y="5747332"/>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「データ連携設定」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5" name="テキスト ボックス 24">
            <a:extLst>
              <a:ext uri="{FF2B5EF4-FFF2-40B4-BE49-F238E27FC236}">
                <a16:creationId xmlns:a16="http://schemas.microsoft.com/office/drawing/2014/main" id="{90098BA7-F2EE-D80A-1887-532D3CAC7111}"/>
              </a:ext>
            </a:extLst>
          </p:cNvPr>
          <p:cNvSpPr txBox="1"/>
          <p:nvPr/>
        </p:nvSpPr>
        <p:spPr>
          <a:xfrm>
            <a:off x="9554667" y="5744637"/>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「ヘルスコネクト」 </a:t>
            </a:r>
            <a:r>
              <a:rPr lang="ja-JP" altLang="en-US" sz="1200">
                <a:solidFill>
                  <a:prstClr val="black"/>
                </a:solidFill>
                <a:latin typeface="Meiryo UI" panose="020B0604030504040204" pitchFamily="50" charset="-128"/>
                <a:ea typeface="Meiryo UI" panose="020B0604030504040204" pitchFamily="50" charset="-128"/>
              </a:rPr>
              <a:t>を</a:t>
            </a:r>
            <a:r>
              <a:rPr lang="en-US" altLang="ja-JP" sz="1200">
                <a:solidFill>
                  <a:prstClr val="black"/>
                </a:solidFill>
                <a:latin typeface="Meiryo UI" panose="020B0604030504040204" pitchFamily="50" charset="-128"/>
                <a:ea typeface="Meiryo UI" panose="020B0604030504040204" pitchFamily="50" charset="-128"/>
              </a:rPr>
              <a:t>ON</a:t>
            </a:r>
            <a:r>
              <a:rPr lang="ja-JP" altLang="en-US" sz="1200">
                <a:solidFill>
                  <a:prstClr val="black"/>
                </a:solidFill>
                <a:latin typeface="Meiryo UI" panose="020B0604030504040204" pitchFamily="50" charset="-128"/>
                <a:ea typeface="Meiryo UI" panose="020B0604030504040204" pitchFamily="50" charset="-128"/>
              </a:rPr>
              <a:t>にする</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8" name="正方形/長方形 37">
            <a:extLst>
              <a:ext uri="{FF2B5EF4-FFF2-40B4-BE49-F238E27FC236}">
                <a16:creationId xmlns:a16="http://schemas.microsoft.com/office/drawing/2014/main" id="{AA34808C-1D09-0E45-59D5-6D2AD996C418}"/>
              </a:ext>
            </a:extLst>
          </p:cNvPr>
          <p:cNvSpPr/>
          <p:nvPr/>
        </p:nvSpPr>
        <p:spPr>
          <a:xfrm>
            <a:off x="2180881" y="4994765"/>
            <a:ext cx="364491" cy="3429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6" name="正方形/長方形 45">
            <a:extLst>
              <a:ext uri="{FF2B5EF4-FFF2-40B4-BE49-F238E27FC236}">
                <a16:creationId xmlns:a16="http://schemas.microsoft.com/office/drawing/2014/main" id="{4900EC68-2920-CB91-B2F4-6EF5D2EDDD27}"/>
              </a:ext>
            </a:extLst>
          </p:cNvPr>
          <p:cNvSpPr/>
          <p:nvPr/>
        </p:nvSpPr>
        <p:spPr>
          <a:xfrm>
            <a:off x="9675942" y="1797964"/>
            <a:ext cx="1810327" cy="41601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6" name="グループ化 15">
            <a:extLst>
              <a:ext uri="{FF2B5EF4-FFF2-40B4-BE49-F238E27FC236}">
                <a16:creationId xmlns:a16="http://schemas.microsoft.com/office/drawing/2014/main" id="{65303ED5-4411-0A35-F2CE-3C2ED7802916}"/>
              </a:ext>
            </a:extLst>
          </p:cNvPr>
          <p:cNvGrpSpPr/>
          <p:nvPr/>
        </p:nvGrpSpPr>
        <p:grpSpPr>
          <a:xfrm>
            <a:off x="3641263" y="1320257"/>
            <a:ext cx="2041306" cy="4225198"/>
            <a:chOff x="3641263" y="1320257"/>
            <a:chExt cx="2041306" cy="4225198"/>
          </a:xfrm>
        </p:grpSpPr>
        <p:pic>
          <p:nvPicPr>
            <p:cNvPr id="8" name="図 7" descr="グラフィカル ユーザー インターフェイス が含まれている画像&#10;&#10;AI 生成コンテンツは誤りを含む可能性があります。">
              <a:extLst>
                <a:ext uri="{FF2B5EF4-FFF2-40B4-BE49-F238E27FC236}">
                  <a16:creationId xmlns:a16="http://schemas.microsoft.com/office/drawing/2014/main" id="{8663049B-F19A-805C-D0B3-61DCB006FF57}"/>
                </a:ext>
              </a:extLst>
            </p:cNvPr>
            <p:cNvPicPr>
              <a:picLocks noChangeAspect="1"/>
            </p:cNvPicPr>
            <p:nvPr/>
          </p:nvPicPr>
          <p:blipFill>
            <a:blip r:embed="rId4">
              <a:extLst>
                <a:ext uri="{28A0092B-C50C-407E-A947-70E740481C1C}">
                  <a14:useLocalDpi xmlns:a14="http://schemas.microsoft.com/office/drawing/2010/main" val="0"/>
                </a:ext>
              </a:extLst>
            </a:blip>
            <a:srcRect t="4410"/>
            <a:stretch>
              <a:fillRect/>
            </a:stretch>
          </p:blipFill>
          <p:spPr>
            <a:xfrm>
              <a:off x="3641263" y="1320257"/>
              <a:ext cx="2041306" cy="4225198"/>
            </a:xfrm>
            <a:prstGeom prst="rect">
              <a:avLst/>
            </a:prstGeom>
            <a:ln>
              <a:solidFill>
                <a:schemeClr val="bg1">
                  <a:lumMod val="75000"/>
                </a:schemeClr>
              </a:solidFill>
            </a:ln>
          </p:spPr>
        </p:pic>
        <p:grpSp>
          <p:nvGrpSpPr>
            <p:cNvPr id="9" name="グループ化 8">
              <a:extLst>
                <a:ext uri="{FF2B5EF4-FFF2-40B4-BE49-F238E27FC236}">
                  <a16:creationId xmlns:a16="http://schemas.microsoft.com/office/drawing/2014/main" id="{06FF9546-AC03-7AA4-7E2B-A5595A95D704}"/>
                </a:ext>
              </a:extLst>
            </p:cNvPr>
            <p:cNvGrpSpPr/>
            <p:nvPr/>
          </p:nvGrpSpPr>
          <p:grpSpPr>
            <a:xfrm>
              <a:off x="4155407" y="1437138"/>
              <a:ext cx="1508564" cy="377252"/>
              <a:chOff x="1141313" y="1928575"/>
              <a:chExt cx="1454670" cy="363775"/>
            </a:xfrm>
          </p:grpSpPr>
          <p:sp>
            <p:nvSpPr>
              <p:cNvPr id="12" name="正方形/長方形 11">
                <a:extLst>
                  <a:ext uri="{FF2B5EF4-FFF2-40B4-BE49-F238E27FC236}">
                    <a16:creationId xmlns:a16="http://schemas.microsoft.com/office/drawing/2014/main" id="{B9493312-BC15-85E3-6174-1EAECA3D398D}"/>
                  </a:ext>
                </a:extLst>
              </p:cNvPr>
              <p:cNvSpPr/>
              <p:nvPr/>
            </p:nvSpPr>
            <p:spPr>
              <a:xfrm>
                <a:off x="1141313" y="1928575"/>
                <a:ext cx="895350" cy="27781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正方形/長方形 12">
                <a:extLst>
                  <a:ext uri="{FF2B5EF4-FFF2-40B4-BE49-F238E27FC236}">
                    <a16:creationId xmlns:a16="http://schemas.microsoft.com/office/drawing/2014/main" id="{1D654BA8-3AFE-5C7C-3EB1-3E1882EFF6EC}"/>
                  </a:ext>
                </a:extLst>
              </p:cNvPr>
              <p:cNvSpPr/>
              <p:nvPr/>
            </p:nvSpPr>
            <p:spPr>
              <a:xfrm>
                <a:off x="2262608" y="1963738"/>
                <a:ext cx="333375"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0" name="正方形/長方形 9">
              <a:extLst>
                <a:ext uri="{FF2B5EF4-FFF2-40B4-BE49-F238E27FC236}">
                  <a16:creationId xmlns:a16="http://schemas.microsoft.com/office/drawing/2014/main" id="{E1A58FFB-F826-D482-6893-FCEC774328CB}"/>
                </a:ext>
              </a:extLst>
            </p:cNvPr>
            <p:cNvSpPr/>
            <p:nvPr/>
          </p:nvSpPr>
          <p:spPr>
            <a:xfrm>
              <a:off x="5082710" y="3464955"/>
              <a:ext cx="345726" cy="3407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a:extLst>
                <a:ext uri="{FF2B5EF4-FFF2-40B4-BE49-F238E27FC236}">
                  <a16:creationId xmlns:a16="http://schemas.microsoft.com/office/drawing/2014/main" id="{D5C62E59-5A97-7EB3-24E4-E7074F4F9DB9}"/>
                </a:ext>
              </a:extLst>
            </p:cNvPr>
            <p:cNvSpPr/>
            <p:nvPr/>
          </p:nvSpPr>
          <p:spPr>
            <a:xfrm>
              <a:off x="3811755" y="3919337"/>
              <a:ext cx="1270955" cy="44318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17" name="グループ化 16">
            <a:extLst>
              <a:ext uri="{FF2B5EF4-FFF2-40B4-BE49-F238E27FC236}">
                <a16:creationId xmlns:a16="http://schemas.microsoft.com/office/drawing/2014/main" id="{4B38A705-5368-5E4F-0CE4-F0191A4887D7}"/>
              </a:ext>
            </a:extLst>
          </p:cNvPr>
          <p:cNvGrpSpPr/>
          <p:nvPr/>
        </p:nvGrpSpPr>
        <p:grpSpPr>
          <a:xfrm>
            <a:off x="6647771" y="1313963"/>
            <a:ext cx="1977571" cy="4230073"/>
            <a:chOff x="6647771" y="1313963"/>
            <a:chExt cx="1977571" cy="4230073"/>
          </a:xfrm>
        </p:grpSpPr>
        <p:pic>
          <p:nvPicPr>
            <p:cNvPr id="14" name="図 13" descr="グラフィカル ユーザー インターフェイス, アプリケーション&#10;&#10;AI 生成コンテンツは誤りを含む可能性があります。">
              <a:extLst>
                <a:ext uri="{FF2B5EF4-FFF2-40B4-BE49-F238E27FC236}">
                  <a16:creationId xmlns:a16="http://schemas.microsoft.com/office/drawing/2014/main" id="{8732EE71-E502-67F8-863B-75838C742608}"/>
                </a:ext>
              </a:extLst>
            </p:cNvPr>
            <p:cNvPicPr>
              <a:picLocks noChangeAspect="1"/>
            </p:cNvPicPr>
            <p:nvPr/>
          </p:nvPicPr>
          <p:blipFill>
            <a:blip r:embed="rId5" cstate="print">
              <a:extLst>
                <a:ext uri="{28A0092B-C50C-407E-A947-70E740481C1C}">
                  <a14:useLocalDpi xmlns:a14="http://schemas.microsoft.com/office/drawing/2010/main" val="0"/>
                </a:ext>
              </a:extLst>
            </a:blip>
            <a:srcRect t="4222"/>
            <a:stretch>
              <a:fillRect/>
            </a:stretch>
          </p:blipFill>
          <p:spPr>
            <a:xfrm>
              <a:off x="6647771" y="1313963"/>
              <a:ext cx="1977571" cy="4230073"/>
            </a:xfrm>
            <a:prstGeom prst="rect">
              <a:avLst/>
            </a:prstGeom>
            <a:ln>
              <a:solidFill>
                <a:schemeClr val="bg1">
                  <a:lumMod val="65000"/>
                </a:schemeClr>
              </a:solidFill>
            </a:ln>
          </p:spPr>
        </p:pic>
        <p:sp>
          <p:nvSpPr>
            <p:cNvPr id="44" name="正方形/長方形 43">
              <a:extLst>
                <a:ext uri="{FF2B5EF4-FFF2-40B4-BE49-F238E27FC236}">
                  <a16:creationId xmlns:a16="http://schemas.microsoft.com/office/drawing/2014/main" id="{CFBAA525-3408-71D7-A239-06DB631D432B}"/>
                </a:ext>
              </a:extLst>
            </p:cNvPr>
            <p:cNvSpPr/>
            <p:nvPr/>
          </p:nvSpPr>
          <p:spPr>
            <a:xfrm>
              <a:off x="6660528" y="1924945"/>
              <a:ext cx="1949228" cy="3048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5" name="図 14" descr="グラフィカル ユーザー インターフェイス が含まれている画像&#10;&#10;AI 生成コンテンツは誤りを含む可能性があります。">
              <a:extLst>
                <a:ext uri="{FF2B5EF4-FFF2-40B4-BE49-F238E27FC236}">
                  <a16:creationId xmlns:a16="http://schemas.microsoft.com/office/drawing/2014/main" id="{66778FE6-6B4F-D755-7B1F-F890BC7A6CD8}"/>
                </a:ext>
              </a:extLst>
            </p:cNvPr>
            <p:cNvPicPr>
              <a:picLocks noChangeAspect="1"/>
            </p:cNvPicPr>
            <p:nvPr/>
          </p:nvPicPr>
          <p:blipFill>
            <a:blip r:embed="rId4">
              <a:extLst>
                <a:ext uri="{28A0092B-C50C-407E-A947-70E740481C1C}">
                  <a14:useLocalDpi xmlns:a14="http://schemas.microsoft.com/office/drawing/2010/main" val="0"/>
                </a:ext>
              </a:extLst>
            </a:blip>
            <a:srcRect t="87369"/>
            <a:stretch>
              <a:fillRect/>
            </a:stretch>
          </p:blipFill>
          <p:spPr>
            <a:xfrm>
              <a:off x="6647771" y="4989255"/>
              <a:ext cx="1977570" cy="540867"/>
            </a:xfrm>
            <a:prstGeom prst="rect">
              <a:avLst/>
            </a:prstGeom>
            <a:ln>
              <a:noFill/>
            </a:ln>
          </p:spPr>
        </p:pic>
      </p:grpSp>
      <p:sp>
        <p:nvSpPr>
          <p:cNvPr id="18" name="タイトル 36">
            <a:extLst>
              <a:ext uri="{FF2B5EF4-FFF2-40B4-BE49-F238E27FC236}">
                <a16:creationId xmlns:a16="http://schemas.microsoft.com/office/drawing/2014/main" id="{2235F22B-35D5-D8D9-1077-51F67884130B}"/>
              </a:ext>
            </a:extLst>
          </p:cNvPr>
          <p:cNvSpPr txBox="1">
            <a:spLocks/>
          </p:cNvSpPr>
          <p:nvPr/>
        </p:nvSpPr>
        <p:spPr>
          <a:xfrm>
            <a:off x="2668479" y="374682"/>
            <a:ext cx="6848584" cy="385200"/>
          </a:xfrm>
          <a:prstGeom prst="rect">
            <a:avLst/>
          </a:prstGeom>
        </p:spPr>
        <p:txBody>
          <a:bodyPr anchor="ctr">
            <a:normAutofit lnSpcReduction="10000"/>
          </a:bodyPr>
          <a:lstStyle>
            <a:defPPr>
              <a:defRPr lang="ja-JP"/>
            </a:defPPr>
            <a:lvl1pPr marL="0"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ja-JP" altLang="en-US" sz="2000"/>
              <a:t>連携サービス設定を変更する（歩数）</a:t>
            </a:r>
          </a:p>
        </p:txBody>
      </p:sp>
      <p:sp>
        <p:nvSpPr>
          <p:cNvPr id="4" name="正方形/長方形 3">
            <a:extLst>
              <a:ext uri="{FF2B5EF4-FFF2-40B4-BE49-F238E27FC236}">
                <a16:creationId xmlns:a16="http://schemas.microsoft.com/office/drawing/2014/main" id="{078DBB95-1F10-10F8-4185-C82F6C27A18C}"/>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5" name="グループ化 4">
            <a:extLst>
              <a:ext uri="{FF2B5EF4-FFF2-40B4-BE49-F238E27FC236}">
                <a16:creationId xmlns:a16="http://schemas.microsoft.com/office/drawing/2014/main" id="{41D7FDD1-4E1A-9CBB-C447-C13533FC8C0C}"/>
              </a:ext>
            </a:extLst>
          </p:cNvPr>
          <p:cNvGrpSpPr/>
          <p:nvPr/>
        </p:nvGrpSpPr>
        <p:grpSpPr>
          <a:xfrm>
            <a:off x="623888" y="235231"/>
            <a:ext cx="674373" cy="674373"/>
            <a:chOff x="609516" y="102830"/>
            <a:chExt cx="674373" cy="674373"/>
          </a:xfrm>
        </p:grpSpPr>
        <p:sp>
          <p:nvSpPr>
            <p:cNvPr id="7" name="楕円 6">
              <a:extLst>
                <a:ext uri="{FF2B5EF4-FFF2-40B4-BE49-F238E27FC236}">
                  <a16:creationId xmlns:a16="http://schemas.microsoft.com/office/drawing/2014/main" id="{CC60561F-EE65-5673-6A82-A0776531C2B6}"/>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9" name="グループ化 18">
              <a:extLst>
                <a:ext uri="{FF2B5EF4-FFF2-40B4-BE49-F238E27FC236}">
                  <a16:creationId xmlns:a16="http://schemas.microsoft.com/office/drawing/2014/main" id="{15A56A53-B843-8A98-E5F7-503EB8A004A3}"/>
                </a:ext>
              </a:extLst>
            </p:cNvPr>
            <p:cNvGrpSpPr/>
            <p:nvPr/>
          </p:nvGrpSpPr>
          <p:grpSpPr>
            <a:xfrm>
              <a:off x="667999" y="161547"/>
              <a:ext cx="566181" cy="566729"/>
              <a:chOff x="667999" y="161547"/>
              <a:chExt cx="566181" cy="566729"/>
            </a:xfrm>
          </p:grpSpPr>
          <p:sp>
            <p:nvSpPr>
              <p:cNvPr id="22" name="楕円 21">
                <a:extLst>
                  <a:ext uri="{FF2B5EF4-FFF2-40B4-BE49-F238E27FC236}">
                    <a16:creationId xmlns:a16="http://schemas.microsoft.com/office/drawing/2014/main" id="{EB41155E-6B0E-45EF-798E-FD759693915A}"/>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テキスト ボックス 25">
                <a:extLst>
                  <a:ext uri="{FF2B5EF4-FFF2-40B4-BE49-F238E27FC236}">
                    <a16:creationId xmlns:a16="http://schemas.microsoft.com/office/drawing/2014/main" id="{988BA52A-BD43-B765-05E9-52E7F215FF58}"/>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27" name="テキスト ボックス 26">
                <a:extLst>
                  <a:ext uri="{FF2B5EF4-FFF2-40B4-BE49-F238E27FC236}">
                    <a16:creationId xmlns:a16="http://schemas.microsoft.com/office/drawing/2014/main" id="{4CA4427F-298D-BBED-1F07-05084364DB47}"/>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4</a:t>
                </a:r>
                <a:endParaRPr kumimoji="1" lang="ja-JP" altLang="en-US" sz="2000" b="1"/>
              </a:p>
            </p:txBody>
          </p:sp>
        </p:grpSp>
      </p:grpSp>
    </p:spTree>
    <p:extLst>
      <p:ext uri="{BB962C8B-B14F-4D97-AF65-F5344CB8AC3E}">
        <p14:creationId xmlns:p14="http://schemas.microsoft.com/office/powerpoint/2010/main" val="8161288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グループ化 8">
            <a:extLst>
              <a:ext uri="{FF2B5EF4-FFF2-40B4-BE49-F238E27FC236}">
                <a16:creationId xmlns:a16="http://schemas.microsoft.com/office/drawing/2014/main" id="{121BF841-D0CB-7C33-A6C4-CE0A14D9CB4E}"/>
              </a:ext>
            </a:extLst>
          </p:cNvPr>
          <p:cNvGrpSpPr/>
          <p:nvPr/>
        </p:nvGrpSpPr>
        <p:grpSpPr>
          <a:xfrm>
            <a:off x="9592213" y="1294662"/>
            <a:ext cx="1980924" cy="4258413"/>
            <a:chOff x="9664756" y="1458664"/>
            <a:chExt cx="1903357" cy="4091666"/>
          </a:xfrm>
        </p:grpSpPr>
        <p:pic>
          <p:nvPicPr>
            <p:cNvPr id="11" name="図 10" descr="グラフィカル ユーザー インターフェイス&#10;&#10;AI 生成コンテンツは誤りを含む可能性があります。">
              <a:extLst>
                <a:ext uri="{FF2B5EF4-FFF2-40B4-BE49-F238E27FC236}">
                  <a16:creationId xmlns:a16="http://schemas.microsoft.com/office/drawing/2014/main" id="{F4A62B0E-C06B-A3E0-E564-A6B6A9135A54}"/>
                </a:ext>
              </a:extLst>
            </p:cNvPr>
            <p:cNvPicPr>
              <a:picLocks noChangeAspect="1"/>
            </p:cNvPicPr>
            <p:nvPr/>
          </p:nvPicPr>
          <p:blipFill>
            <a:blip r:embed="rId2">
              <a:extLst>
                <a:ext uri="{28A0092B-C50C-407E-A947-70E740481C1C}">
                  <a14:useLocalDpi xmlns:a14="http://schemas.microsoft.com/office/drawing/2010/main" val="0"/>
                </a:ext>
              </a:extLst>
            </a:blip>
            <a:srcRect l="1" t="6047" r="2221" b="-165"/>
            <a:stretch>
              <a:fillRect/>
            </a:stretch>
          </p:blipFill>
          <p:spPr>
            <a:xfrm>
              <a:off x="9664756" y="1458664"/>
              <a:ext cx="1903357" cy="4091666"/>
            </a:xfrm>
            <a:prstGeom prst="rect">
              <a:avLst/>
            </a:prstGeom>
            <a:ln>
              <a:solidFill>
                <a:schemeClr val="bg1">
                  <a:lumMod val="65000"/>
                </a:schemeClr>
              </a:solidFill>
            </a:ln>
          </p:spPr>
        </p:pic>
        <p:pic>
          <p:nvPicPr>
            <p:cNvPr id="13" name="図 12" descr="グラフィカル ユーザー インターフェイス, アプリケーション&#10;&#10;AI 生成コンテンツは誤りを含む可能性があります。">
              <a:extLst>
                <a:ext uri="{FF2B5EF4-FFF2-40B4-BE49-F238E27FC236}">
                  <a16:creationId xmlns:a16="http://schemas.microsoft.com/office/drawing/2014/main" id="{90B4CF51-4D56-7E8F-5D28-07D1D3DA3749}"/>
                </a:ext>
              </a:extLst>
            </p:cNvPr>
            <p:cNvPicPr>
              <a:picLocks noChangeAspect="1"/>
            </p:cNvPicPr>
            <p:nvPr/>
          </p:nvPicPr>
          <p:blipFill>
            <a:blip r:embed="rId3">
              <a:extLst>
                <a:ext uri="{28A0092B-C50C-407E-A947-70E740481C1C}">
                  <a14:useLocalDpi xmlns:a14="http://schemas.microsoft.com/office/drawing/2010/main" val="0"/>
                </a:ext>
              </a:extLst>
            </a:blip>
            <a:srcRect t="87561" b="-1"/>
            <a:stretch>
              <a:fillRect/>
            </a:stretch>
          </p:blipFill>
          <p:spPr>
            <a:xfrm>
              <a:off x="9664756" y="5037627"/>
              <a:ext cx="1903357" cy="512703"/>
            </a:xfrm>
            <a:prstGeom prst="rect">
              <a:avLst/>
            </a:prstGeom>
            <a:ln>
              <a:noFill/>
            </a:ln>
          </p:spPr>
        </p:pic>
      </p:grpSp>
      <p:grpSp>
        <p:nvGrpSpPr>
          <p:cNvPr id="6" name="グループ化 5">
            <a:extLst>
              <a:ext uri="{FF2B5EF4-FFF2-40B4-BE49-F238E27FC236}">
                <a16:creationId xmlns:a16="http://schemas.microsoft.com/office/drawing/2014/main" id="{FF241CC3-2B7D-D40C-8696-5CF85979CB48}"/>
              </a:ext>
            </a:extLst>
          </p:cNvPr>
          <p:cNvGrpSpPr/>
          <p:nvPr/>
        </p:nvGrpSpPr>
        <p:grpSpPr>
          <a:xfrm>
            <a:off x="634787" y="1301516"/>
            <a:ext cx="1977736" cy="4251559"/>
            <a:chOff x="9664756" y="1458664"/>
            <a:chExt cx="1903357" cy="4091666"/>
          </a:xfrm>
        </p:grpSpPr>
        <p:pic>
          <p:nvPicPr>
            <p:cNvPr id="7" name="図 6" descr="グラフィカル ユーザー インターフェイス&#10;&#10;AI 生成コンテンツは誤りを含む可能性があります。">
              <a:extLst>
                <a:ext uri="{FF2B5EF4-FFF2-40B4-BE49-F238E27FC236}">
                  <a16:creationId xmlns:a16="http://schemas.microsoft.com/office/drawing/2014/main" id="{A1FDD520-EFF1-961B-8503-BF9857BC5924}"/>
                </a:ext>
              </a:extLst>
            </p:cNvPr>
            <p:cNvPicPr>
              <a:picLocks noChangeAspect="1"/>
            </p:cNvPicPr>
            <p:nvPr/>
          </p:nvPicPr>
          <p:blipFill>
            <a:blip r:embed="rId2">
              <a:extLst>
                <a:ext uri="{28A0092B-C50C-407E-A947-70E740481C1C}">
                  <a14:useLocalDpi xmlns:a14="http://schemas.microsoft.com/office/drawing/2010/main" val="0"/>
                </a:ext>
              </a:extLst>
            </a:blip>
            <a:srcRect l="1" t="6047" r="2221" b="-165"/>
            <a:stretch>
              <a:fillRect/>
            </a:stretch>
          </p:blipFill>
          <p:spPr>
            <a:xfrm>
              <a:off x="9664756" y="1458664"/>
              <a:ext cx="1903357" cy="4091666"/>
            </a:xfrm>
            <a:prstGeom prst="rect">
              <a:avLst/>
            </a:prstGeom>
            <a:ln>
              <a:solidFill>
                <a:schemeClr val="bg1">
                  <a:lumMod val="65000"/>
                </a:schemeClr>
              </a:solidFill>
            </a:ln>
          </p:spPr>
        </p:pic>
        <p:pic>
          <p:nvPicPr>
            <p:cNvPr id="8" name="図 7" descr="グラフィカル ユーザー インターフェイス, アプリケーション&#10;&#10;AI 生成コンテンツは誤りを含む可能性があります。">
              <a:extLst>
                <a:ext uri="{FF2B5EF4-FFF2-40B4-BE49-F238E27FC236}">
                  <a16:creationId xmlns:a16="http://schemas.microsoft.com/office/drawing/2014/main" id="{D39BFBD6-64C6-6497-B7D7-57C4EB0407BE}"/>
                </a:ext>
              </a:extLst>
            </p:cNvPr>
            <p:cNvPicPr>
              <a:picLocks noChangeAspect="1"/>
            </p:cNvPicPr>
            <p:nvPr/>
          </p:nvPicPr>
          <p:blipFill>
            <a:blip r:embed="rId3">
              <a:extLst>
                <a:ext uri="{28A0092B-C50C-407E-A947-70E740481C1C}">
                  <a14:useLocalDpi xmlns:a14="http://schemas.microsoft.com/office/drawing/2010/main" val="0"/>
                </a:ext>
              </a:extLst>
            </a:blip>
            <a:srcRect t="87561" b="-1"/>
            <a:stretch>
              <a:fillRect/>
            </a:stretch>
          </p:blipFill>
          <p:spPr>
            <a:xfrm>
              <a:off x="9664756" y="5037627"/>
              <a:ext cx="1903357" cy="512703"/>
            </a:xfrm>
            <a:prstGeom prst="rect">
              <a:avLst/>
            </a:prstGeom>
            <a:ln>
              <a:noFill/>
            </a:ln>
          </p:spPr>
        </p:pic>
      </p:grpSp>
      <p:pic>
        <p:nvPicPr>
          <p:cNvPr id="27" name="図 26" descr="テキスト&#10;&#10;AI 生成コンテンツは誤りを含む可能性があります。">
            <a:extLst>
              <a:ext uri="{FF2B5EF4-FFF2-40B4-BE49-F238E27FC236}">
                <a16:creationId xmlns:a16="http://schemas.microsoft.com/office/drawing/2014/main" id="{5433B2E7-3E81-E3FE-E147-D54624FBE2F1}"/>
              </a:ext>
            </a:extLst>
          </p:cNvPr>
          <p:cNvPicPr>
            <a:picLocks noChangeAspect="1"/>
          </p:cNvPicPr>
          <p:nvPr/>
        </p:nvPicPr>
        <p:blipFill>
          <a:blip r:embed="rId4">
            <a:extLst>
              <a:ext uri="{28A0092B-C50C-407E-A947-70E740481C1C}">
                <a14:useLocalDpi xmlns:a14="http://schemas.microsoft.com/office/drawing/2010/main" val="0"/>
              </a:ext>
            </a:extLst>
          </a:blip>
          <a:srcRect t="9768"/>
          <a:stretch>
            <a:fillRect/>
          </a:stretch>
        </p:blipFill>
        <p:spPr>
          <a:xfrm>
            <a:off x="6521010" y="1304925"/>
            <a:ext cx="2107422" cy="4246881"/>
          </a:xfrm>
          <a:prstGeom prst="rect">
            <a:avLst/>
          </a:prstGeom>
          <a:ln>
            <a:solidFill>
              <a:schemeClr val="bg1">
                <a:lumMod val="65000"/>
              </a:schemeClr>
            </a:solidFill>
          </a:ln>
        </p:spPr>
      </p:pic>
      <p:pic>
        <p:nvPicPr>
          <p:cNvPr id="24" name="図 23" descr="グラフィカル ユーザー インターフェイス, アプリケーション&#10;&#10;AI 生成コンテンツは誤りを含む可能性があります。">
            <a:extLst>
              <a:ext uri="{FF2B5EF4-FFF2-40B4-BE49-F238E27FC236}">
                <a16:creationId xmlns:a16="http://schemas.microsoft.com/office/drawing/2014/main" id="{986CBD35-B78B-09B5-2C8C-0E3253401E53}"/>
              </a:ext>
            </a:extLst>
          </p:cNvPr>
          <p:cNvPicPr>
            <a:picLocks noChangeAspect="1"/>
          </p:cNvPicPr>
          <p:nvPr/>
        </p:nvPicPr>
        <p:blipFill>
          <a:blip r:embed="rId5">
            <a:extLst>
              <a:ext uri="{28A0092B-C50C-407E-A947-70E740481C1C}">
                <a14:useLocalDpi xmlns:a14="http://schemas.microsoft.com/office/drawing/2010/main" val="0"/>
              </a:ext>
            </a:extLst>
          </a:blip>
          <a:srcRect t="3977"/>
          <a:stretch>
            <a:fillRect/>
          </a:stretch>
        </p:blipFill>
        <p:spPr>
          <a:xfrm>
            <a:off x="3576304" y="1304925"/>
            <a:ext cx="1980925" cy="4248149"/>
          </a:xfrm>
          <a:prstGeom prst="rect">
            <a:avLst/>
          </a:prstGeom>
          <a:ln>
            <a:solidFill>
              <a:schemeClr val="bg1">
                <a:lumMod val="65000"/>
              </a:schemeClr>
            </a:solidFill>
          </a:ln>
        </p:spPr>
      </p:pic>
      <p:sp>
        <p:nvSpPr>
          <p:cNvPr id="2" name="スライド番号プレースホルダー 1">
            <a:extLst>
              <a:ext uri="{FF2B5EF4-FFF2-40B4-BE49-F238E27FC236}">
                <a16:creationId xmlns:a16="http://schemas.microsoft.com/office/drawing/2014/main" id="{2E265EF7-DFFE-1D08-EFAD-89F0D749C3EB}"/>
              </a:ext>
            </a:extLst>
          </p:cNvPr>
          <p:cNvSpPr>
            <a:spLocks noGrp="1"/>
          </p:cNvSpPr>
          <p:nvPr>
            <p:ph type="sldNum" sz="quarter" idx="12"/>
          </p:nvPr>
        </p:nvSpPr>
        <p:spPr/>
        <p:txBody>
          <a:bodyPr/>
          <a:lstStyle/>
          <a:p>
            <a:fld id="{5CFB9FA4-A05F-48B0-95C3-5B7FD10539B7}" type="slidenum">
              <a:rPr kumimoji="1" lang="ja-JP" altLang="en-US" smtClean="0"/>
              <a:t>16</a:t>
            </a:fld>
            <a:endParaRPr kumimoji="1" lang="ja-JP" altLang="en-US"/>
          </a:p>
        </p:txBody>
      </p:sp>
      <p:sp>
        <p:nvSpPr>
          <p:cNvPr id="3" name="タイトル 36">
            <a:extLst>
              <a:ext uri="{FF2B5EF4-FFF2-40B4-BE49-F238E27FC236}">
                <a16:creationId xmlns:a16="http://schemas.microsoft.com/office/drawing/2014/main" id="{BCDF9756-4A5C-7CE8-D47F-C14D82E8679E}"/>
              </a:ext>
            </a:extLst>
          </p:cNvPr>
          <p:cNvSpPr txBox="1">
            <a:spLocks/>
          </p:cNvSpPr>
          <p:nvPr/>
        </p:nvSpPr>
        <p:spPr>
          <a:xfrm>
            <a:off x="2671708" y="368300"/>
            <a:ext cx="6848584" cy="385200"/>
          </a:xfrm>
          <a:prstGeom prst="rect">
            <a:avLst/>
          </a:prstGeom>
        </p:spPr>
        <p:txBody>
          <a:bodyPr anchor="ctr">
            <a:normAutofit lnSpcReduction="10000"/>
          </a:bodyPr>
          <a:lstStyle>
            <a:defPPr>
              <a:defRPr lang="ja-JP"/>
            </a:defPPr>
            <a:lvl1pPr marL="0"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ja-JP" altLang="en-US" sz="2000"/>
              <a:t>データ連携設定を変更する（体重）</a:t>
            </a:r>
          </a:p>
        </p:txBody>
      </p:sp>
      <p:sp>
        <p:nvSpPr>
          <p:cNvPr id="10" name="正方形/長方形 9">
            <a:extLst>
              <a:ext uri="{FF2B5EF4-FFF2-40B4-BE49-F238E27FC236}">
                <a16:creationId xmlns:a16="http://schemas.microsoft.com/office/drawing/2014/main" id="{7B967E18-83E0-E23C-DB19-7909AC995D24}"/>
              </a:ext>
            </a:extLst>
          </p:cNvPr>
          <p:cNvSpPr/>
          <p:nvPr/>
        </p:nvSpPr>
        <p:spPr>
          <a:xfrm>
            <a:off x="3575050" y="2149078"/>
            <a:ext cx="1987287" cy="51053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a:extLst>
              <a:ext uri="{FF2B5EF4-FFF2-40B4-BE49-F238E27FC236}">
                <a16:creationId xmlns:a16="http://schemas.microsoft.com/office/drawing/2014/main" id="{5199A927-0E97-4849-40AD-B578F5CDECC2}"/>
              </a:ext>
            </a:extLst>
          </p:cNvPr>
          <p:cNvSpPr/>
          <p:nvPr/>
        </p:nvSpPr>
        <p:spPr>
          <a:xfrm>
            <a:off x="9706757" y="2906527"/>
            <a:ext cx="1767075" cy="3240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テキスト ボックス 14">
            <a:extLst>
              <a:ext uri="{FF2B5EF4-FFF2-40B4-BE49-F238E27FC236}">
                <a16:creationId xmlns:a16="http://schemas.microsoft.com/office/drawing/2014/main" id="{7AC47A17-11B5-986F-8719-4709F2635F83}"/>
              </a:ext>
            </a:extLst>
          </p:cNvPr>
          <p:cNvSpPr txBox="1"/>
          <p:nvPr/>
        </p:nvSpPr>
        <p:spPr>
          <a:xfrm>
            <a:off x="653376" y="5767823"/>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「体重」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テキスト ボックス 15">
            <a:extLst>
              <a:ext uri="{FF2B5EF4-FFF2-40B4-BE49-F238E27FC236}">
                <a16:creationId xmlns:a16="http://schemas.microsoft.com/office/drawing/2014/main" id="{12B8F99D-8FE5-0B8D-26A1-3962B59DB0BD}"/>
              </a:ext>
            </a:extLst>
          </p:cNvPr>
          <p:cNvSpPr txBox="1"/>
          <p:nvPr/>
        </p:nvSpPr>
        <p:spPr>
          <a:xfrm>
            <a:off x="3644064" y="5740115"/>
            <a:ext cx="2059200"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「ヘルスコネクト」 </a:t>
            </a:r>
            <a:r>
              <a:rPr lang="ja-JP" altLang="en-US" sz="1200">
                <a:latin typeface="Meiryo UI" panose="020B0604030504040204" pitchFamily="50" charset="-128"/>
                <a:ea typeface="Meiryo UI" panose="020B0604030504040204" pitchFamily="50" charset="-128"/>
              </a:rPr>
              <a:t>を選択 </a:t>
            </a:r>
            <a:endParaRPr lang="en-US" altLang="ja-JP" sz="1200">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「変更する」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7" name="テキスト ボックス 16">
            <a:extLst>
              <a:ext uri="{FF2B5EF4-FFF2-40B4-BE49-F238E27FC236}">
                <a16:creationId xmlns:a16="http://schemas.microsoft.com/office/drawing/2014/main" id="{C36DFA22-4530-0795-D971-59428A085D6B}"/>
              </a:ext>
            </a:extLst>
          </p:cNvPr>
          <p:cNvSpPr txBox="1"/>
          <p:nvPr/>
        </p:nvSpPr>
        <p:spPr>
          <a:xfrm>
            <a:off x="6610584" y="5767823"/>
            <a:ext cx="2059200"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latin typeface="Meiryo UI" panose="020B0604030504040204" pitchFamily="50" charset="-128"/>
                <a:ea typeface="Meiryo UI" panose="020B0604030504040204" pitchFamily="50" charset="-128"/>
              </a:rPr>
              <a:t>注意事項を確認後</a:t>
            </a:r>
            <a:endParaRPr lang="en-US" altLang="ja-JP" sz="1200">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「変更する」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8" name="テキスト ボックス 17">
            <a:extLst>
              <a:ext uri="{FF2B5EF4-FFF2-40B4-BE49-F238E27FC236}">
                <a16:creationId xmlns:a16="http://schemas.microsoft.com/office/drawing/2014/main" id="{CB53401E-33D9-ECE9-F7A1-C9E856439076}"/>
              </a:ext>
            </a:extLst>
          </p:cNvPr>
          <p:cNvSpPr txBox="1"/>
          <p:nvPr/>
        </p:nvSpPr>
        <p:spPr>
          <a:xfrm>
            <a:off x="9554007" y="5758586"/>
            <a:ext cx="2059200"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「ヘルスコネクト」</a:t>
            </a:r>
            <a:endParaRPr lang="en-US" altLang="ja-JP" sz="1200">
              <a:solidFill>
                <a:srgbClr val="FF0000"/>
              </a:solidFill>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latin typeface="Meiryo UI" panose="020B0604030504040204" pitchFamily="50" charset="-128"/>
                <a:ea typeface="Meiryo UI" panose="020B0604030504040204" pitchFamily="50" charset="-128"/>
              </a:rPr>
              <a:t>と表示されていれば設定完了</a:t>
            </a:r>
          </a:p>
        </p:txBody>
      </p:sp>
      <p:sp>
        <p:nvSpPr>
          <p:cNvPr id="20" name="正方形/長方形 19">
            <a:extLst>
              <a:ext uri="{FF2B5EF4-FFF2-40B4-BE49-F238E27FC236}">
                <a16:creationId xmlns:a16="http://schemas.microsoft.com/office/drawing/2014/main" id="{931435BC-12C4-016B-C87A-6A5EE963009B}"/>
              </a:ext>
            </a:extLst>
          </p:cNvPr>
          <p:cNvSpPr/>
          <p:nvPr/>
        </p:nvSpPr>
        <p:spPr>
          <a:xfrm>
            <a:off x="710548" y="2864320"/>
            <a:ext cx="1823325" cy="37793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正方形/長方形 24">
            <a:extLst>
              <a:ext uri="{FF2B5EF4-FFF2-40B4-BE49-F238E27FC236}">
                <a16:creationId xmlns:a16="http://schemas.microsoft.com/office/drawing/2014/main" id="{EE3AE7D7-81C8-9A6D-D45B-B15ED6C74343}"/>
              </a:ext>
            </a:extLst>
          </p:cNvPr>
          <p:cNvSpPr/>
          <p:nvPr/>
        </p:nvSpPr>
        <p:spPr>
          <a:xfrm>
            <a:off x="3608212" y="4910785"/>
            <a:ext cx="1885987" cy="49054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正方形/長方形 28">
            <a:extLst>
              <a:ext uri="{FF2B5EF4-FFF2-40B4-BE49-F238E27FC236}">
                <a16:creationId xmlns:a16="http://schemas.microsoft.com/office/drawing/2014/main" id="{609D914A-C436-9AE7-12B8-4B86EDFD26C2}"/>
              </a:ext>
            </a:extLst>
          </p:cNvPr>
          <p:cNvSpPr/>
          <p:nvPr/>
        </p:nvSpPr>
        <p:spPr>
          <a:xfrm>
            <a:off x="6799279" y="3966374"/>
            <a:ext cx="1528458" cy="38520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4" name="図 13" descr="グラフィカル ユーザー インターフェイス, アプリケーション&#10;&#10;AI 生成コンテンツは誤りを含む可能性があります。">
            <a:extLst>
              <a:ext uri="{FF2B5EF4-FFF2-40B4-BE49-F238E27FC236}">
                <a16:creationId xmlns:a16="http://schemas.microsoft.com/office/drawing/2014/main" id="{2CD1CAC6-82B1-1C75-6B02-CD7B88D0735C}"/>
              </a:ext>
            </a:extLst>
          </p:cNvPr>
          <p:cNvPicPr>
            <a:picLocks noChangeAspect="1"/>
          </p:cNvPicPr>
          <p:nvPr/>
        </p:nvPicPr>
        <p:blipFill>
          <a:blip r:embed="rId6">
            <a:extLst>
              <a:ext uri="{28A0092B-C50C-407E-A947-70E740481C1C}">
                <a14:useLocalDpi xmlns:a14="http://schemas.microsoft.com/office/drawing/2010/main" val="0"/>
              </a:ext>
            </a:extLst>
          </a:blip>
          <a:srcRect l="43122" t="44806" r="9775" b="51948"/>
          <a:stretch>
            <a:fillRect/>
          </a:stretch>
        </p:blipFill>
        <p:spPr>
          <a:xfrm>
            <a:off x="10475262" y="3009749"/>
            <a:ext cx="957264" cy="147321"/>
          </a:xfrm>
          <a:prstGeom prst="rect">
            <a:avLst/>
          </a:prstGeom>
          <a:ln>
            <a:noFill/>
          </a:ln>
        </p:spPr>
      </p:pic>
      <p:sp>
        <p:nvSpPr>
          <p:cNvPr id="4" name="正方形/長方形 3">
            <a:extLst>
              <a:ext uri="{FF2B5EF4-FFF2-40B4-BE49-F238E27FC236}">
                <a16:creationId xmlns:a16="http://schemas.microsoft.com/office/drawing/2014/main" id="{E30B437C-CA7D-82B1-746D-41027C3265F4}"/>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8" name="グループ化 27">
            <a:extLst>
              <a:ext uri="{FF2B5EF4-FFF2-40B4-BE49-F238E27FC236}">
                <a16:creationId xmlns:a16="http://schemas.microsoft.com/office/drawing/2014/main" id="{9A8DF8B3-57E1-36D0-F669-7EA7CFE48E21}"/>
              </a:ext>
            </a:extLst>
          </p:cNvPr>
          <p:cNvGrpSpPr/>
          <p:nvPr/>
        </p:nvGrpSpPr>
        <p:grpSpPr>
          <a:xfrm>
            <a:off x="623888" y="235231"/>
            <a:ext cx="674373" cy="674373"/>
            <a:chOff x="609516" y="102830"/>
            <a:chExt cx="674373" cy="674373"/>
          </a:xfrm>
        </p:grpSpPr>
        <p:sp>
          <p:nvSpPr>
            <p:cNvPr id="30" name="楕円 29">
              <a:extLst>
                <a:ext uri="{FF2B5EF4-FFF2-40B4-BE49-F238E27FC236}">
                  <a16:creationId xmlns:a16="http://schemas.microsoft.com/office/drawing/2014/main" id="{A99D6099-A50A-E419-B074-86A614E22F70}"/>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1" name="グループ化 30">
              <a:extLst>
                <a:ext uri="{FF2B5EF4-FFF2-40B4-BE49-F238E27FC236}">
                  <a16:creationId xmlns:a16="http://schemas.microsoft.com/office/drawing/2014/main" id="{91C2D1F2-2B30-7EF3-B506-361A1633E0BD}"/>
                </a:ext>
              </a:extLst>
            </p:cNvPr>
            <p:cNvGrpSpPr/>
            <p:nvPr/>
          </p:nvGrpSpPr>
          <p:grpSpPr>
            <a:xfrm>
              <a:off x="667999" y="161547"/>
              <a:ext cx="566181" cy="566729"/>
              <a:chOff x="667999" y="161547"/>
              <a:chExt cx="566181" cy="566729"/>
            </a:xfrm>
          </p:grpSpPr>
          <p:sp>
            <p:nvSpPr>
              <p:cNvPr id="32" name="楕円 31">
                <a:extLst>
                  <a:ext uri="{FF2B5EF4-FFF2-40B4-BE49-F238E27FC236}">
                    <a16:creationId xmlns:a16="http://schemas.microsoft.com/office/drawing/2014/main" id="{3EB56FC4-8C7D-E9F6-B2A5-33AD7188D003}"/>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テキスト ボックス 32">
                <a:extLst>
                  <a:ext uri="{FF2B5EF4-FFF2-40B4-BE49-F238E27FC236}">
                    <a16:creationId xmlns:a16="http://schemas.microsoft.com/office/drawing/2014/main" id="{93E626AC-7998-3B6C-CF29-4EE1FF463113}"/>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34" name="テキスト ボックス 33">
                <a:extLst>
                  <a:ext uri="{FF2B5EF4-FFF2-40B4-BE49-F238E27FC236}">
                    <a16:creationId xmlns:a16="http://schemas.microsoft.com/office/drawing/2014/main" id="{0CF8978D-EB1B-4017-64A4-A1F4FB52207D}"/>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4</a:t>
                </a:r>
                <a:endParaRPr kumimoji="1" lang="ja-JP" altLang="en-US" sz="2000" b="1"/>
              </a:p>
            </p:txBody>
          </p:sp>
        </p:grpSp>
      </p:grpSp>
    </p:spTree>
    <p:extLst>
      <p:ext uri="{BB962C8B-B14F-4D97-AF65-F5344CB8AC3E}">
        <p14:creationId xmlns:p14="http://schemas.microsoft.com/office/powerpoint/2010/main" val="1015212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80CC3-6210-3262-A2EB-BCA0166E0BD4}"/>
            </a:ext>
          </a:extLst>
        </p:cNvPr>
        <p:cNvGrpSpPr/>
        <p:nvPr/>
      </p:nvGrpSpPr>
      <p:grpSpPr>
        <a:xfrm>
          <a:off x="0" y="0"/>
          <a:ext cx="0" cy="0"/>
          <a:chOff x="0" y="0"/>
          <a:chExt cx="0" cy="0"/>
        </a:xfrm>
      </p:grpSpPr>
      <p:grpSp>
        <p:nvGrpSpPr>
          <p:cNvPr id="15" name="グループ化 14">
            <a:extLst>
              <a:ext uri="{FF2B5EF4-FFF2-40B4-BE49-F238E27FC236}">
                <a16:creationId xmlns:a16="http://schemas.microsoft.com/office/drawing/2014/main" id="{40D8C0F5-F200-A229-7BCD-01DB26A99E43}"/>
              </a:ext>
            </a:extLst>
          </p:cNvPr>
          <p:cNvGrpSpPr/>
          <p:nvPr/>
        </p:nvGrpSpPr>
        <p:grpSpPr>
          <a:xfrm>
            <a:off x="9592213" y="1294665"/>
            <a:ext cx="1980923" cy="4258410"/>
            <a:chOff x="9664756" y="1458664"/>
            <a:chExt cx="1903357" cy="4091666"/>
          </a:xfrm>
        </p:grpSpPr>
        <p:pic>
          <p:nvPicPr>
            <p:cNvPr id="16" name="図 15" descr="グラフィカル ユーザー インターフェイス&#10;&#10;AI 生成コンテンツは誤りを含む可能性があります。">
              <a:extLst>
                <a:ext uri="{FF2B5EF4-FFF2-40B4-BE49-F238E27FC236}">
                  <a16:creationId xmlns:a16="http://schemas.microsoft.com/office/drawing/2014/main" id="{6F078538-7BF3-C496-2FBD-1AAA77D52F6E}"/>
                </a:ext>
              </a:extLst>
            </p:cNvPr>
            <p:cNvPicPr>
              <a:picLocks noChangeAspect="1"/>
            </p:cNvPicPr>
            <p:nvPr/>
          </p:nvPicPr>
          <p:blipFill>
            <a:blip r:embed="rId2">
              <a:extLst>
                <a:ext uri="{28A0092B-C50C-407E-A947-70E740481C1C}">
                  <a14:useLocalDpi xmlns:a14="http://schemas.microsoft.com/office/drawing/2010/main" val="0"/>
                </a:ext>
              </a:extLst>
            </a:blip>
            <a:srcRect l="1" t="6047" r="2221" b="-165"/>
            <a:stretch>
              <a:fillRect/>
            </a:stretch>
          </p:blipFill>
          <p:spPr>
            <a:xfrm>
              <a:off x="9664756" y="1458664"/>
              <a:ext cx="1903357" cy="4091666"/>
            </a:xfrm>
            <a:prstGeom prst="rect">
              <a:avLst/>
            </a:prstGeom>
            <a:ln>
              <a:solidFill>
                <a:schemeClr val="bg1">
                  <a:lumMod val="65000"/>
                </a:schemeClr>
              </a:solidFill>
            </a:ln>
          </p:spPr>
        </p:pic>
        <p:pic>
          <p:nvPicPr>
            <p:cNvPr id="17" name="図 16" descr="グラフィカル ユーザー インターフェイス, アプリケーション&#10;&#10;AI 生成コンテンツは誤りを含む可能性があります。">
              <a:extLst>
                <a:ext uri="{FF2B5EF4-FFF2-40B4-BE49-F238E27FC236}">
                  <a16:creationId xmlns:a16="http://schemas.microsoft.com/office/drawing/2014/main" id="{01F96D8E-9F9E-5052-7DCA-FA824EAD8957}"/>
                </a:ext>
              </a:extLst>
            </p:cNvPr>
            <p:cNvPicPr>
              <a:picLocks noChangeAspect="1"/>
            </p:cNvPicPr>
            <p:nvPr/>
          </p:nvPicPr>
          <p:blipFill>
            <a:blip r:embed="rId3">
              <a:extLst>
                <a:ext uri="{28A0092B-C50C-407E-A947-70E740481C1C}">
                  <a14:useLocalDpi xmlns:a14="http://schemas.microsoft.com/office/drawing/2010/main" val="0"/>
                </a:ext>
              </a:extLst>
            </a:blip>
            <a:srcRect t="87561" b="-1"/>
            <a:stretch>
              <a:fillRect/>
            </a:stretch>
          </p:blipFill>
          <p:spPr>
            <a:xfrm>
              <a:off x="9664756" y="5037627"/>
              <a:ext cx="1903357" cy="512703"/>
            </a:xfrm>
            <a:prstGeom prst="rect">
              <a:avLst/>
            </a:prstGeom>
            <a:ln>
              <a:noFill/>
            </a:ln>
          </p:spPr>
        </p:pic>
      </p:grpSp>
      <p:grpSp>
        <p:nvGrpSpPr>
          <p:cNvPr id="12" name="グループ化 11">
            <a:extLst>
              <a:ext uri="{FF2B5EF4-FFF2-40B4-BE49-F238E27FC236}">
                <a16:creationId xmlns:a16="http://schemas.microsoft.com/office/drawing/2014/main" id="{F4B811BF-6D87-DA27-89C8-A8E1992EA5D1}"/>
              </a:ext>
            </a:extLst>
          </p:cNvPr>
          <p:cNvGrpSpPr/>
          <p:nvPr/>
        </p:nvGrpSpPr>
        <p:grpSpPr>
          <a:xfrm>
            <a:off x="634787" y="1303750"/>
            <a:ext cx="1976697" cy="4254200"/>
            <a:chOff x="9664755" y="1380325"/>
            <a:chExt cx="1939799" cy="4174789"/>
          </a:xfrm>
        </p:grpSpPr>
        <p:pic>
          <p:nvPicPr>
            <p:cNvPr id="13" name="図 12" descr="グラフィカル ユーザー インターフェイス&#10;&#10;AI 生成コンテンツは誤りを含む可能性があります。">
              <a:extLst>
                <a:ext uri="{FF2B5EF4-FFF2-40B4-BE49-F238E27FC236}">
                  <a16:creationId xmlns:a16="http://schemas.microsoft.com/office/drawing/2014/main" id="{251C562E-9F3B-CDB6-AA43-C6616192E331}"/>
                </a:ext>
              </a:extLst>
            </p:cNvPr>
            <p:cNvPicPr>
              <a:picLocks noChangeAspect="1"/>
            </p:cNvPicPr>
            <p:nvPr/>
          </p:nvPicPr>
          <p:blipFill>
            <a:blip r:embed="rId2">
              <a:extLst>
                <a:ext uri="{28A0092B-C50C-407E-A947-70E740481C1C}">
                  <a14:useLocalDpi xmlns:a14="http://schemas.microsoft.com/office/drawing/2010/main" val="0"/>
                </a:ext>
              </a:extLst>
            </a:blip>
            <a:srcRect l="1" t="6047" r="2221" b="-165"/>
            <a:stretch>
              <a:fillRect/>
            </a:stretch>
          </p:blipFill>
          <p:spPr>
            <a:xfrm>
              <a:off x="9664755" y="1380325"/>
              <a:ext cx="1939799" cy="4170005"/>
            </a:xfrm>
            <a:prstGeom prst="rect">
              <a:avLst/>
            </a:prstGeom>
            <a:ln>
              <a:solidFill>
                <a:schemeClr val="bg1">
                  <a:lumMod val="65000"/>
                </a:schemeClr>
              </a:solidFill>
            </a:ln>
          </p:spPr>
        </p:pic>
        <p:pic>
          <p:nvPicPr>
            <p:cNvPr id="14" name="図 13" descr="グラフィカル ユーザー インターフェイス, アプリケーション&#10;&#10;AI 生成コンテンツは誤りを含む可能性があります。">
              <a:extLst>
                <a:ext uri="{FF2B5EF4-FFF2-40B4-BE49-F238E27FC236}">
                  <a16:creationId xmlns:a16="http://schemas.microsoft.com/office/drawing/2014/main" id="{A7906A28-DA23-8430-0BBA-7EB93BB0FA80}"/>
                </a:ext>
              </a:extLst>
            </p:cNvPr>
            <p:cNvPicPr>
              <a:picLocks noChangeAspect="1"/>
            </p:cNvPicPr>
            <p:nvPr/>
          </p:nvPicPr>
          <p:blipFill>
            <a:blip r:embed="rId3">
              <a:extLst>
                <a:ext uri="{28A0092B-C50C-407E-A947-70E740481C1C}">
                  <a14:useLocalDpi xmlns:a14="http://schemas.microsoft.com/office/drawing/2010/main" val="0"/>
                </a:ext>
              </a:extLst>
            </a:blip>
            <a:srcRect t="87561" b="-1"/>
            <a:stretch>
              <a:fillRect/>
            </a:stretch>
          </p:blipFill>
          <p:spPr>
            <a:xfrm>
              <a:off x="9682998" y="5030612"/>
              <a:ext cx="1921555" cy="524502"/>
            </a:xfrm>
            <a:prstGeom prst="rect">
              <a:avLst/>
            </a:prstGeom>
            <a:ln>
              <a:noFill/>
            </a:ln>
          </p:spPr>
        </p:pic>
      </p:grpSp>
      <p:sp>
        <p:nvSpPr>
          <p:cNvPr id="2" name="スライド番号プレースホルダー 1">
            <a:extLst>
              <a:ext uri="{FF2B5EF4-FFF2-40B4-BE49-F238E27FC236}">
                <a16:creationId xmlns:a16="http://schemas.microsoft.com/office/drawing/2014/main" id="{38CC5EC2-FE15-F9E1-0D11-A7369923A58B}"/>
              </a:ext>
            </a:extLst>
          </p:cNvPr>
          <p:cNvSpPr>
            <a:spLocks noGrp="1"/>
          </p:cNvSpPr>
          <p:nvPr>
            <p:ph type="sldNum" sz="quarter" idx="12"/>
          </p:nvPr>
        </p:nvSpPr>
        <p:spPr/>
        <p:txBody>
          <a:bodyPr/>
          <a:lstStyle/>
          <a:p>
            <a:fld id="{5CFB9FA4-A05F-48B0-95C3-5B7FD10539B7}" type="slidenum">
              <a:rPr kumimoji="1" lang="ja-JP" altLang="en-US" smtClean="0"/>
              <a:t>17</a:t>
            </a:fld>
            <a:endParaRPr kumimoji="1" lang="ja-JP" altLang="en-US"/>
          </a:p>
        </p:txBody>
      </p:sp>
      <p:sp>
        <p:nvSpPr>
          <p:cNvPr id="3" name="タイトル 36">
            <a:extLst>
              <a:ext uri="{FF2B5EF4-FFF2-40B4-BE49-F238E27FC236}">
                <a16:creationId xmlns:a16="http://schemas.microsoft.com/office/drawing/2014/main" id="{638E7886-F002-24DA-B78B-E66AA1529E8F}"/>
              </a:ext>
            </a:extLst>
          </p:cNvPr>
          <p:cNvSpPr txBox="1">
            <a:spLocks/>
          </p:cNvSpPr>
          <p:nvPr/>
        </p:nvSpPr>
        <p:spPr>
          <a:xfrm>
            <a:off x="2671708" y="368300"/>
            <a:ext cx="6848584" cy="385200"/>
          </a:xfrm>
          <a:prstGeom prst="rect">
            <a:avLst/>
          </a:prstGeom>
        </p:spPr>
        <p:txBody>
          <a:bodyPr anchor="ctr">
            <a:normAutofit lnSpcReduction="10000"/>
          </a:bodyPr>
          <a:lstStyle>
            <a:defPPr>
              <a:defRPr lang="ja-JP"/>
            </a:defPPr>
            <a:lvl1pPr marL="0"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ja-JP" altLang="en-US" sz="2000"/>
              <a:t>データ連携設定を変更する（睡眠）</a:t>
            </a:r>
          </a:p>
        </p:txBody>
      </p:sp>
      <p:pic>
        <p:nvPicPr>
          <p:cNvPr id="20" name="図 19" descr="グラフィカル ユーザー インターフェイス, アプリケーション&#10;&#10;AI 生成コンテンツは誤りを含む可能性があります。">
            <a:extLst>
              <a:ext uri="{FF2B5EF4-FFF2-40B4-BE49-F238E27FC236}">
                <a16:creationId xmlns:a16="http://schemas.microsoft.com/office/drawing/2014/main" id="{C63B1033-1B2E-F786-BBEA-38FBD9F4FAED}"/>
              </a:ext>
            </a:extLst>
          </p:cNvPr>
          <p:cNvPicPr>
            <a:picLocks noChangeAspect="1"/>
          </p:cNvPicPr>
          <p:nvPr/>
        </p:nvPicPr>
        <p:blipFill>
          <a:blip r:embed="rId4">
            <a:extLst>
              <a:ext uri="{28A0092B-C50C-407E-A947-70E740481C1C}">
                <a14:useLocalDpi xmlns:a14="http://schemas.microsoft.com/office/drawing/2010/main" val="0"/>
              </a:ext>
            </a:extLst>
          </a:blip>
          <a:srcRect t="3977"/>
          <a:stretch>
            <a:fillRect/>
          </a:stretch>
        </p:blipFill>
        <p:spPr>
          <a:xfrm>
            <a:off x="3608212" y="1304925"/>
            <a:ext cx="1980924" cy="4248150"/>
          </a:xfrm>
          <a:prstGeom prst="rect">
            <a:avLst/>
          </a:prstGeom>
          <a:ln>
            <a:solidFill>
              <a:schemeClr val="bg1">
                <a:lumMod val="65000"/>
              </a:schemeClr>
            </a:solidFill>
          </a:ln>
        </p:spPr>
      </p:pic>
      <p:sp>
        <p:nvSpPr>
          <p:cNvPr id="22" name="正方形/長方形 21">
            <a:extLst>
              <a:ext uri="{FF2B5EF4-FFF2-40B4-BE49-F238E27FC236}">
                <a16:creationId xmlns:a16="http://schemas.microsoft.com/office/drawing/2014/main" id="{DDE4D7C7-EBDC-E68E-A728-4DE8F5E367D9}"/>
              </a:ext>
            </a:extLst>
          </p:cNvPr>
          <p:cNvSpPr/>
          <p:nvPr/>
        </p:nvSpPr>
        <p:spPr>
          <a:xfrm>
            <a:off x="3648075" y="2166112"/>
            <a:ext cx="1885987" cy="49054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テキスト ボックス 22">
            <a:extLst>
              <a:ext uri="{FF2B5EF4-FFF2-40B4-BE49-F238E27FC236}">
                <a16:creationId xmlns:a16="http://schemas.microsoft.com/office/drawing/2014/main" id="{A676C707-74F0-3351-8327-F7ECFB2640BB}"/>
              </a:ext>
            </a:extLst>
          </p:cNvPr>
          <p:cNvSpPr txBox="1"/>
          <p:nvPr/>
        </p:nvSpPr>
        <p:spPr>
          <a:xfrm>
            <a:off x="3616356" y="5758587"/>
            <a:ext cx="2059200"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「ヘルスコネクト」 </a:t>
            </a:r>
            <a:r>
              <a:rPr lang="ja-JP" altLang="en-US" sz="1200">
                <a:latin typeface="Meiryo UI" panose="020B0604030504040204" pitchFamily="50" charset="-128"/>
                <a:ea typeface="Meiryo UI" panose="020B0604030504040204" pitchFamily="50" charset="-128"/>
              </a:rPr>
              <a:t>を選択 </a:t>
            </a:r>
            <a:endParaRPr lang="en-US" altLang="ja-JP" sz="1200">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「変更する」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4" name="正方形/長方形 23">
            <a:extLst>
              <a:ext uri="{FF2B5EF4-FFF2-40B4-BE49-F238E27FC236}">
                <a16:creationId xmlns:a16="http://schemas.microsoft.com/office/drawing/2014/main" id="{2BDDC122-4C13-0DB7-A164-98D02B2CE70C}"/>
              </a:ext>
            </a:extLst>
          </p:cNvPr>
          <p:cNvSpPr/>
          <p:nvPr/>
        </p:nvSpPr>
        <p:spPr>
          <a:xfrm>
            <a:off x="3645347" y="4895992"/>
            <a:ext cx="1885987" cy="49054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正方形/長方形 26">
            <a:extLst>
              <a:ext uri="{FF2B5EF4-FFF2-40B4-BE49-F238E27FC236}">
                <a16:creationId xmlns:a16="http://schemas.microsoft.com/office/drawing/2014/main" id="{E28902C0-808D-9BBC-F795-5446E18FE554}"/>
              </a:ext>
            </a:extLst>
          </p:cNvPr>
          <p:cNvSpPr/>
          <p:nvPr/>
        </p:nvSpPr>
        <p:spPr>
          <a:xfrm>
            <a:off x="723499" y="3222902"/>
            <a:ext cx="1806210" cy="31046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テキスト ボックス 30">
            <a:extLst>
              <a:ext uri="{FF2B5EF4-FFF2-40B4-BE49-F238E27FC236}">
                <a16:creationId xmlns:a16="http://schemas.microsoft.com/office/drawing/2014/main" id="{CE4FEB61-90FA-824A-70F0-08D485E54068}"/>
              </a:ext>
            </a:extLst>
          </p:cNvPr>
          <p:cNvSpPr txBox="1"/>
          <p:nvPr/>
        </p:nvSpPr>
        <p:spPr>
          <a:xfrm>
            <a:off x="6582876" y="5758587"/>
            <a:ext cx="2059200"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latin typeface="Meiryo UI" panose="020B0604030504040204" pitchFamily="50" charset="-128"/>
                <a:ea typeface="Meiryo UI" panose="020B0604030504040204" pitchFamily="50" charset="-128"/>
              </a:rPr>
              <a:t>注意事項を確認後</a:t>
            </a:r>
            <a:endParaRPr lang="en-US" altLang="ja-JP" sz="1200">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「変更する」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2" name="テキスト ボックス 31">
            <a:extLst>
              <a:ext uri="{FF2B5EF4-FFF2-40B4-BE49-F238E27FC236}">
                <a16:creationId xmlns:a16="http://schemas.microsoft.com/office/drawing/2014/main" id="{DAED0E4C-C296-F680-C790-E45DE8B4858E}"/>
              </a:ext>
            </a:extLst>
          </p:cNvPr>
          <p:cNvSpPr txBox="1"/>
          <p:nvPr/>
        </p:nvSpPr>
        <p:spPr>
          <a:xfrm>
            <a:off x="9554007" y="5758586"/>
            <a:ext cx="2059200"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「ヘルスコネクト」</a:t>
            </a:r>
            <a:endParaRPr lang="en-US" altLang="ja-JP" sz="1200">
              <a:solidFill>
                <a:srgbClr val="FF0000"/>
              </a:solidFill>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latin typeface="Meiryo UI" panose="020B0604030504040204" pitchFamily="50" charset="-128"/>
                <a:ea typeface="Meiryo UI" panose="020B0604030504040204" pitchFamily="50" charset="-128"/>
              </a:rPr>
              <a:t>と表示されていれば設定完了</a:t>
            </a:r>
          </a:p>
        </p:txBody>
      </p:sp>
      <p:sp>
        <p:nvSpPr>
          <p:cNvPr id="34" name="正方形/長方形 33">
            <a:extLst>
              <a:ext uri="{FF2B5EF4-FFF2-40B4-BE49-F238E27FC236}">
                <a16:creationId xmlns:a16="http://schemas.microsoft.com/office/drawing/2014/main" id="{EC2764ED-ED6B-BF16-6FA1-A8EE423E3699}"/>
              </a:ext>
            </a:extLst>
          </p:cNvPr>
          <p:cNvSpPr/>
          <p:nvPr/>
        </p:nvSpPr>
        <p:spPr>
          <a:xfrm>
            <a:off x="9701426" y="3222902"/>
            <a:ext cx="1767075" cy="3240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35" name="図 34" descr="グラフィカル ユーザー インターフェイス, アプリケーション&#10;&#10;AI 生成コンテンツは誤りを含む可能性があります。">
            <a:extLst>
              <a:ext uri="{FF2B5EF4-FFF2-40B4-BE49-F238E27FC236}">
                <a16:creationId xmlns:a16="http://schemas.microsoft.com/office/drawing/2014/main" id="{CE79B204-E45F-11CF-643C-D763EB079D81}"/>
              </a:ext>
            </a:extLst>
          </p:cNvPr>
          <p:cNvPicPr>
            <a:picLocks noChangeAspect="1"/>
          </p:cNvPicPr>
          <p:nvPr/>
        </p:nvPicPr>
        <p:blipFill>
          <a:blip r:embed="rId5">
            <a:extLst>
              <a:ext uri="{28A0092B-C50C-407E-A947-70E740481C1C}">
                <a14:useLocalDpi xmlns:a14="http://schemas.microsoft.com/office/drawing/2010/main" val="0"/>
              </a:ext>
            </a:extLst>
          </a:blip>
          <a:srcRect l="43122" t="44806" r="9775" b="51948"/>
          <a:stretch>
            <a:fillRect/>
          </a:stretch>
        </p:blipFill>
        <p:spPr>
          <a:xfrm>
            <a:off x="10456730" y="3355339"/>
            <a:ext cx="957264" cy="147321"/>
          </a:xfrm>
          <a:prstGeom prst="rect">
            <a:avLst/>
          </a:prstGeom>
          <a:ln>
            <a:noFill/>
          </a:ln>
        </p:spPr>
      </p:pic>
      <p:sp>
        <p:nvSpPr>
          <p:cNvPr id="37" name="テキスト ボックス 36">
            <a:extLst>
              <a:ext uri="{FF2B5EF4-FFF2-40B4-BE49-F238E27FC236}">
                <a16:creationId xmlns:a16="http://schemas.microsoft.com/office/drawing/2014/main" id="{3CE26C19-EDC3-37F9-4F7A-98A8D2593C9B}"/>
              </a:ext>
            </a:extLst>
          </p:cNvPr>
          <p:cNvSpPr txBox="1"/>
          <p:nvPr/>
        </p:nvSpPr>
        <p:spPr>
          <a:xfrm>
            <a:off x="653376" y="5767823"/>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「睡眠時間」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pic>
        <p:nvPicPr>
          <p:cNvPr id="4" name="図 3">
            <a:extLst>
              <a:ext uri="{FF2B5EF4-FFF2-40B4-BE49-F238E27FC236}">
                <a16:creationId xmlns:a16="http://schemas.microsoft.com/office/drawing/2014/main" id="{6A40FCE1-A319-9D66-A7AD-69CE4357B0D9}"/>
              </a:ext>
            </a:extLst>
          </p:cNvPr>
          <p:cNvPicPr>
            <a:picLocks noChangeAspect="1"/>
          </p:cNvPicPr>
          <p:nvPr/>
        </p:nvPicPr>
        <p:blipFill>
          <a:blip r:embed="rId6"/>
          <a:stretch>
            <a:fillRect/>
          </a:stretch>
        </p:blipFill>
        <p:spPr>
          <a:xfrm>
            <a:off x="3997932" y="1335859"/>
            <a:ext cx="1153484" cy="251099"/>
          </a:xfrm>
          <a:prstGeom prst="rect">
            <a:avLst/>
          </a:prstGeom>
        </p:spPr>
      </p:pic>
      <p:pic>
        <p:nvPicPr>
          <p:cNvPr id="6" name="図 5">
            <a:extLst>
              <a:ext uri="{FF2B5EF4-FFF2-40B4-BE49-F238E27FC236}">
                <a16:creationId xmlns:a16="http://schemas.microsoft.com/office/drawing/2014/main" id="{9D77B70C-39E6-BAB5-1825-FC3B1979FBF2}"/>
              </a:ext>
            </a:extLst>
          </p:cNvPr>
          <p:cNvPicPr>
            <a:picLocks noChangeAspect="1"/>
          </p:cNvPicPr>
          <p:nvPr/>
        </p:nvPicPr>
        <p:blipFill>
          <a:blip r:embed="rId7"/>
          <a:srcRect t="5137" r="1291" b="2209"/>
          <a:stretch>
            <a:fillRect/>
          </a:stretch>
        </p:blipFill>
        <p:spPr>
          <a:xfrm>
            <a:off x="6555161" y="1313275"/>
            <a:ext cx="2087366" cy="4240128"/>
          </a:xfrm>
          <a:prstGeom prst="rect">
            <a:avLst/>
          </a:prstGeom>
        </p:spPr>
      </p:pic>
      <p:pic>
        <p:nvPicPr>
          <p:cNvPr id="8" name="図 7" descr="テキスト, 手紙&#10;&#10;AI 生成コンテンツは誤りを含む可能性があります。">
            <a:extLst>
              <a:ext uri="{FF2B5EF4-FFF2-40B4-BE49-F238E27FC236}">
                <a16:creationId xmlns:a16="http://schemas.microsoft.com/office/drawing/2014/main" id="{5F7821DA-8A37-909D-9055-BB69D7BC0A96}"/>
              </a:ext>
            </a:extLst>
          </p:cNvPr>
          <p:cNvPicPr>
            <a:picLocks noChangeAspect="1"/>
          </p:cNvPicPr>
          <p:nvPr/>
        </p:nvPicPr>
        <p:blipFill>
          <a:blip r:embed="rId8">
            <a:extLst>
              <a:ext uri="{28A0092B-C50C-407E-A947-70E740481C1C}">
                <a14:useLocalDpi xmlns:a14="http://schemas.microsoft.com/office/drawing/2010/main" val="0"/>
              </a:ext>
            </a:extLst>
          </a:blip>
          <a:srcRect l="7984" t="71327" r="11690" b="20654"/>
          <a:stretch>
            <a:fillRect/>
          </a:stretch>
        </p:blipFill>
        <p:spPr>
          <a:xfrm>
            <a:off x="6726570" y="4379501"/>
            <a:ext cx="1662816" cy="359228"/>
          </a:xfrm>
          <a:prstGeom prst="rect">
            <a:avLst/>
          </a:prstGeom>
          <a:ln>
            <a:noFill/>
          </a:ln>
        </p:spPr>
      </p:pic>
      <p:sp>
        <p:nvSpPr>
          <p:cNvPr id="9" name="正方形/長方形 8">
            <a:extLst>
              <a:ext uri="{FF2B5EF4-FFF2-40B4-BE49-F238E27FC236}">
                <a16:creationId xmlns:a16="http://schemas.microsoft.com/office/drawing/2014/main" id="{50F354F2-2AA3-986B-A27E-19CFCDF950E6}"/>
              </a:ext>
            </a:extLst>
          </p:cNvPr>
          <p:cNvSpPr/>
          <p:nvPr/>
        </p:nvSpPr>
        <p:spPr>
          <a:xfrm>
            <a:off x="6804530" y="4369433"/>
            <a:ext cx="1584856" cy="35922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正方形/長方形 4">
            <a:extLst>
              <a:ext uri="{FF2B5EF4-FFF2-40B4-BE49-F238E27FC236}">
                <a16:creationId xmlns:a16="http://schemas.microsoft.com/office/drawing/2014/main" id="{981CB558-3712-558E-59B9-E63FCFB6B06F}"/>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5" name="グループ化 24">
            <a:extLst>
              <a:ext uri="{FF2B5EF4-FFF2-40B4-BE49-F238E27FC236}">
                <a16:creationId xmlns:a16="http://schemas.microsoft.com/office/drawing/2014/main" id="{21A06E7C-44BD-BDEB-7F8C-1B271238B6E3}"/>
              </a:ext>
            </a:extLst>
          </p:cNvPr>
          <p:cNvGrpSpPr/>
          <p:nvPr/>
        </p:nvGrpSpPr>
        <p:grpSpPr>
          <a:xfrm>
            <a:off x="623888" y="235231"/>
            <a:ext cx="674373" cy="674373"/>
            <a:chOff x="609516" y="102830"/>
            <a:chExt cx="674373" cy="674373"/>
          </a:xfrm>
        </p:grpSpPr>
        <p:sp>
          <p:nvSpPr>
            <p:cNvPr id="26" name="楕円 25">
              <a:extLst>
                <a:ext uri="{FF2B5EF4-FFF2-40B4-BE49-F238E27FC236}">
                  <a16:creationId xmlns:a16="http://schemas.microsoft.com/office/drawing/2014/main" id="{14C2C354-D59F-F6EE-AE21-D485350FCD94}"/>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8" name="グループ化 27">
              <a:extLst>
                <a:ext uri="{FF2B5EF4-FFF2-40B4-BE49-F238E27FC236}">
                  <a16:creationId xmlns:a16="http://schemas.microsoft.com/office/drawing/2014/main" id="{CD334631-E63A-8A0E-7176-32A3678864C4}"/>
                </a:ext>
              </a:extLst>
            </p:cNvPr>
            <p:cNvGrpSpPr/>
            <p:nvPr/>
          </p:nvGrpSpPr>
          <p:grpSpPr>
            <a:xfrm>
              <a:off x="667999" y="161547"/>
              <a:ext cx="566181" cy="566729"/>
              <a:chOff x="667999" y="161547"/>
              <a:chExt cx="566181" cy="566729"/>
            </a:xfrm>
          </p:grpSpPr>
          <p:sp>
            <p:nvSpPr>
              <p:cNvPr id="29" name="楕円 28">
                <a:extLst>
                  <a:ext uri="{FF2B5EF4-FFF2-40B4-BE49-F238E27FC236}">
                    <a16:creationId xmlns:a16="http://schemas.microsoft.com/office/drawing/2014/main" id="{50D931BA-DB56-F6EF-E8F4-20B311CF00B1}"/>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テキスト ボックス 29">
                <a:extLst>
                  <a:ext uri="{FF2B5EF4-FFF2-40B4-BE49-F238E27FC236}">
                    <a16:creationId xmlns:a16="http://schemas.microsoft.com/office/drawing/2014/main" id="{43DE3FB4-F3ED-0DA7-3438-5136688456A7}"/>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33" name="テキスト ボックス 32">
                <a:extLst>
                  <a:ext uri="{FF2B5EF4-FFF2-40B4-BE49-F238E27FC236}">
                    <a16:creationId xmlns:a16="http://schemas.microsoft.com/office/drawing/2014/main" id="{F9A2224D-F1DB-3663-3AD4-8BF6929009D1}"/>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4</a:t>
                </a:r>
                <a:endParaRPr kumimoji="1" lang="ja-JP" altLang="en-US" sz="2000" b="1"/>
              </a:p>
            </p:txBody>
          </p:sp>
        </p:grpSp>
      </p:grpSp>
    </p:spTree>
    <p:extLst>
      <p:ext uri="{BB962C8B-B14F-4D97-AF65-F5344CB8AC3E}">
        <p14:creationId xmlns:p14="http://schemas.microsoft.com/office/powerpoint/2010/main" val="11904378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35CF2-0100-C492-372C-BD6F2DEC82B7}"/>
            </a:ext>
          </a:extLst>
        </p:cNvPr>
        <p:cNvGrpSpPr/>
        <p:nvPr/>
      </p:nvGrpSpPr>
      <p:grpSpPr>
        <a:xfrm>
          <a:off x="0" y="0"/>
          <a:ext cx="0" cy="0"/>
          <a:chOff x="0" y="0"/>
          <a:chExt cx="0" cy="0"/>
        </a:xfrm>
      </p:grpSpPr>
      <p:grpSp>
        <p:nvGrpSpPr>
          <p:cNvPr id="17" name="グループ化 16">
            <a:extLst>
              <a:ext uri="{FF2B5EF4-FFF2-40B4-BE49-F238E27FC236}">
                <a16:creationId xmlns:a16="http://schemas.microsoft.com/office/drawing/2014/main" id="{EE725A0B-D1C6-51BB-81FD-58C65EEACCD1}"/>
              </a:ext>
            </a:extLst>
          </p:cNvPr>
          <p:cNvGrpSpPr/>
          <p:nvPr/>
        </p:nvGrpSpPr>
        <p:grpSpPr>
          <a:xfrm>
            <a:off x="9592213" y="1294662"/>
            <a:ext cx="1980924" cy="4258413"/>
            <a:chOff x="9664756" y="1458664"/>
            <a:chExt cx="1903357" cy="4091666"/>
          </a:xfrm>
        </p:grpSpPr>
        <p:pic>
          <p:nvPicPr>
            <p:cNvPr id="18" name="図 17" descr="グラフィカル ユーザー インターフェイス&#10;&#10;AI 生成コンテンツは誤りを含む可能性があります。">
              <a:extLst>
                <a:ext uri="{FF2B5EF4-FFF2-40B4-BE49-F238E27FC236}">
                  <a16:creationId xmlns:a16="http://schemas.microsoft.com/office/drawing/2014/main" id="{AB0E50F3-0E24-9E32-3E08-806D3EBEB337}"/>
                </a:ext>
              </a:extLst>
            </p:cNvPr>
            <p:cNvPicPr>
              <a:picLocks noChangeAspect="1"/>
            </p:cNvPicPr>
            <p:nvPr/>
          </p:nvPicPr>
          <p:blipFill>
            <a:blip r:embed="rId2">
              <a:extLst>
                <a:ext uri="{28A0092B-C50C-407E-A947-70E740481C1C}">
                  <a14:useLocalDpi xmlns:a14="http://schemas.microsoft.com/office/drawing/2010/main" val="0"/>
                </a:ext>
              </a:extLst>
            </a:blip>
            <a:srcRect l="1" t="6047" r="2221" b="-165"/>
            <a:stretch>
              <a:fillRect/>
            </a:stretch>
          </p:blipFill>
          <p:spPr>
            <a:xfrm>
              <a:off x="9664756" y="1458664"/>
              <a:ext cx="1903357" cy="4091666"/>
            </a:xfrm>
            <a:prstGeom prst="rect">
              <a:avLst/>
            </a:prstGeom>
            <a:ln>
              <a:solidFill>
                <a:schemeClr val="bg1">
                  <a:lumMod val="65000"/>
                </a:schemeClr>
              </a:solidFill>
            </a:ln>
          </p:spPr>
        </p:pic>
        <p:pic>
          <p:nvPicPr>
            <p:cNvPr id="19" name="図 18" descr="グラフィカル ユーザー インターフェイス, アプリケーション&#10;&#10;AI 生成コンテンツは誤りを含む可能性があります。">
              <a:extLst>
                <a:ext uri="{FF2B5EF4-FFF2-40B4-BE49-F238E27FC236}">
                  <a16:creationId xmlns:a16="http://schemas.microsoft.com/office/drawing/2014/main" id="{8FF88EFB-6721-E966-299A-F0F3729D6546}"/>
                </a:ext>
              </a:extLst>
            </p:cNvPr>
            <p:cNvPicPr>
              <a:picLocks noChangeAspect="1"/>
            </p:cNvPicPr>
            <p:nvPr/>
          </p:nvPicPr>
          <p:blipFill>
            <a:blip r:embed="rId3">
              <a:extLst>
                <a:ext uri="{28A0092B-C50C-407E-A947-70E740481C1C}">
                  <a14:useLocalDpi xmlns:a14="http://schemas.microsoft.com/office/drawing/2010/main" val="0"/>
                </a:ext>
              </a:extLst>
            </a:blip>
            <a:srcRect t="87561" b="-1"/>
            <a:stretch>
              <a:fillRect/>
            </a:stretch>
          </p:blipFill>
          <p:spPr>
            <a:xfrm>
              <a:off x="9664756" y="5037627"/>
              <a:ext cx="1903357" cy="512703"/>
            </a:xfrm>
            <a:prstGeom prst="rect">
              <a:avLst/>
            </a:prstGeom>
            <a:ln>
              <a:noFill/>
            </a:ln>
          </p:spPr>
        </p:pic>
      </p:grpSp>
      <p:pic>
        <p:nvPicPr>
          <p:cNvPr id="14" name="図 13" descr="グラフィカル ユーザー インターフェイス, アプリケーション&#10;&#10;AI 生成コンテンツは誤りを含む可能性があります。">
            <a:extLst>
              <a:ext uri="{FF2B5EF4-FFF2-40B4-BE49-F238E27FC236}">
                <a16:creationId xmlns:a16="http://schemas.microsoft.com/office/drawing/2014/main" id="{989898FD-E9BC-7195-68C8-30981AFFE99D}"/>
              </a:ext>
            </a:extLst>
          </p:cNvPr>
          <p:cNvPicPr>
            <a:picLocks noChangeAspect="1"/>
          </p:cNvPicPr>
          <p:nvPr/>
        </p:nvPicPr>
        <p:blipFill>
          <a:blip r:embed="rId4">
            <a:extLst>
              <a:ext uri="{28A0092B-C50C-407E-A947-70E740481C1C}">
                <a14:useLocalDpi xmlns:a14="http://schemas.microsoft.com/office/drawing/2010/main" val="0"/>
              </a:ext>
            </a:extLst>
          </a:blip>
          <a:srcRect t="3977"/>
          <a:stretch>
            <a:fillRect/>
          </a:stretch>
        </p:blipFill>
        <p:spPr>
          <a:xfrm>
            <a:off x="3608212" y="1304925"/>
            <a:ext cx="1980924" cy="4248149"/>
          </a:xfrm>
          <a:prstGeom prst="rect">
            <a:avLst/>
          </a:prstGeom>
          <a:ln>
            <a:solidFill>
              <a:schemeClr val="bg1">
                <a:lumMod val="65000"/>
              </a:schemeClr>
            </a:solidFill>
          </a:ln>
        </p:spPr>
      </p:pic>
      <p:sp>
        <p:nvSpPr>
          <p:cNvPr id="15" name="正方形/長方形 14">
            <a:extLst>
              <a:ext uri="{FF2B5EF4-FFF2-40B4-BE49-F238E27FC236}">
                <a16:creationId xmlns:a16="http://schemas.microsoft.com/office/drawing/2014/main" id="{3ED2A2DC-E4DA-FDCC-42F9-0E6A61F01CE6}"/>
              </a:ext>
            </a:extLst>
          </p:cNvPr>
          <p:cNvSpPr/>
          <p:nvPr/>
        </p:nvSpPr>
        <p:spPr>
          <a:xfrm>
            <a:off x="3650731" y="2166112"/>
            <a:ext cx="1885987" cy="49054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a:extLst>
              <a:ext uri="{FF2B5EF4-FFF2-40B4-BE49-F238E27FC236}">
                <a16:creationId xmlns:a16="http://schemas.microsoft.com/office/drawing/2014/main" id="{06AD5F6E-470F-2CFF-F928-A763A5F4CEA2}"/>
              </a:ext>
            </a:extLst>
          </p:cNvPr>
          <p:cNvSpPr/>
          <p:nvPr/>
        </p:nvSpPr>
        <p:spPr>
          <a:xfrm>
            <a:off x="3645347" y="4895992"/>
            <a:ext cx="1885987" cy="49054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5" name="グループ化 4">
            <a:extLst>
              <a:ext uri="{FF2B5EF4-FFF2-40B4-BE49-F238E27FC236}">
                <a16:creationId xmlns:a16="http://schemas.microsoft.com/office/drawing/2014/main" id="{6E25D677-E7A8-9259-75E9-B271DD06631F}"/>
              </a:ext>
            </a:extLst>
          </p:cNvPr>
          <p:cNvGrpSpPr/>
          <p:nvPr/>
        </p:nvGrpSpPr>
        <p:grpSpPr>
          <a:xfrm>
            <a:off x="634787" y="1298491"/>
            <a:ext cx="1979143" cy="4254584"/>
            <a:chOff x="9664756" y="1458664"/>
            <a:chExt cx="1903357" cy="4091666"/>
          </a:xfrm>
        </p:grpSpPr>
        <p:pic>
          <p:nvPicPr>
            <p:cNvPr id="12" name="図 11" descr="グラフィカル ユーザー インターフェイス&#10;&#10;AI 生成コンテンツは誤りを含む可能性があります。">
              <a:extLst>
                <a:ext uri="{FF2B5EF4-FFF2-40B4-BE49-F238E27FC236}">
                  <a16:creationId xmlns:a16="http://schemas.microsoft.com/office/drawing/2014/main" id="{982A5456-40B0-4D94-15B1-C50DB4C97FD6}"/>
                </a:ext>
              </a:extLst>
            </p:cNvPr>
            <p:cNvPicPr>
              <a:picLocks noChangeAspect="1"/>
            </p:cNvPicPr>
            <p:nvPr/>
          </p:nvPicPr>
          <p:blipFill>
            <a:blip r:embed="rId2">
              <a:extLst>
                <a:ext uri="{28A0092B-C50C-407E-A947-70E740481C1C}">
                  <a14:useLocalDpi xmlns:a14="http://schemas.microsoft.com/office/drawing/2010/main" val="0"/>
                </a:ext>
              </a:extLst>
            </a:blip>
            <a:srcRect l="1" t="6047" r="2221" b="-165"/>
            <a:stretch>
              <a:fillRect/>
            </a:stretch>
          </p:blipFill>
          <p:spPr>
            <a:xfrm>
              <a:off x="9664756" y="1458664"/>
              <a:ext cx="1903357" cy="4091666"/>
            </a:xfrm>
            <a:prstGeom prst="rect">
              <a:avLst/>
            </a:prstGeom>
            <a:ln>
              <a:solidFill>
                <a:schemeClr val="bg1">
                  <a:lumMod val="65000"/>
                </a:schemeClr>
              </a:solidFill>
            </a:ln>
          </p:spPr>
        </p:pic>
        <p:pic>
          <p:nvPicPr>
            <p:cNvPr id="13" name="図 12" descr="グラフィカル ユーザー インターフェイス, アプリケーション&#10;&#10;AI 生成コンテンツは誤りを含む可能性があります。">
              <a:extLst>
                <a:ext uri="{FF2B5EF4-FFF2-40B4-BE49-F238E27FC236}">
                  <a16:creationId xmlns:a16="http://schemas.microsoft.com/office/drawing/2014/main" id="{E9886E9E-5682-2754-DDB0-F7A005621B5A}"/>
                </a:ext>
              </a:extLst>
            </p:cNvPr>
            <p:cNvPicPr>
              <a:picLocks noChangeAspect="1"/>
            </p:cNvPicPr>
            <p:nvPr/>
          </p:nvPicPr>
          <p:blipFill>
            <a:blip r:embed="rId3">
              <a:extLst>
                <a:ext uri="{28A0092B-C50C-407E-A947-70E740481C1C}">
                  <a14:useLocalDpi xmlns:a14="http://schemas.microsoft.com/office/drawing/2010/main" val="0"/>
                </a:ext>
              </a:extLst>
            </a:blip>
            <a:srcRect t="87561" b="-1"/>
            <a:stretch>
              <a:fillRect/>
            </a:stretch>
          </p:blipFill>
          <p:spPr>
            <a:xfrm>
              <a:off x="9664756" y="5037627"/>
              <a:ext cx="1903357" cy="512703"/>
            </a:xfrm>
            <a:prstGeom prst="rect">
              <a:avLst/>
            </a:prstGeom>
            <a:ln>
              <a:noFill/>
            </a:ln>
          </p:spPr>
        </p:pic>
      </p:grpSp>
      <p:sp>
        <p:nvSpPr>
          <p:cNvPr id="3" name="タイトル 36">
            <a:extLst>
              <a:ext uri="{FF2B5EF4-FFF2-40B4-BE49-F238E27FC236}">
                <a16:creationId xmlns:a16="http://schemas.microsoft.com/office/drawing/2014/main" id="{D297E0A6-158A-BB93-9E20-FA0D5A04E88E}"/>
              </a:ext>
            </a:extLst>
          </p:cNvPr>
          <p:cNvSpPr txBox="1">
            <a:spLocks/>
          </p:cNvSpPr>
          <p:nvPr/>
        </p:nvSpPr>
        <p:spPr>
          <a:xfrm>
            <a:off x="2630378" y="391623"/>
            <a:ext cx="6848584" cy="385200"/>
          </a:xfrm>
          <a:prstGeom prst="rect">
            <a:avLst/>
          </a:prstGeom>
        </p:spPr>
        <p:txBody>
          <a:bodyPr anchor="ctr">
            <a:normAutofit lnSpcReduction="10000"/>
          </a:bodyPr>
          <a:lstStyle>
            <a:defPPr>
              <a:defRPr lang="ja-JP"/>
            </a:defPPr>
            <a:lvl1pPr marL="0"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ja-JP" altLang="en-US" sz="2000"/>
              <a:t>データ連携設定を変更する（血圧）</a:t>
            </a:r>
          </a:p>
        </p:txBody>
      </p:sp>
      <p:sp>
        <p:nvSpPr>
          <p:cNvPr id="9" name="テキスト ボックス 8">
            <a:extLst>
              <a:ext uri="{FF2B5EF4-FFF2-40B4-BE49-F238E27FC236}">
                <a16:creationId xmlns:a16="http://schemas.microsoft.com/office/drawing/2014/main" id="{CAD63944-BA98-30C6-77DB-877386DE65DC}"/>
              </a:ext>
            </a:extLst>
          </p:cNvPr>
          <p:cNvSpPr txBox="1"/>
          <p:nvPr/>
        </p:nvSpPr>
        <p:spPr>
          <a:xfrm>
            <a:off x="3625592" y="5758587"/>
            <a:ext cx="2059200"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「ヘルスコネクト」 </a:t>
            </a:r>
            <a:r>
              <a:rPr lang="ja-JP" altLang="en-US" sz="1200">
                <a:latin typeface="Meiryo UI" panose="020B0604030504040204" pitchFamily="50" charset="-128"/>
                <a:ea typeface="Meiryo UI" panose="020B0604030504040204" pitchFamily="50" charset="-128"/>
              </a:rPr>
              <a:t>を選択 </a:t>
            </a:r>
            <a:endParaRPr lang="en-US" altLang="ja-JP" sz="1200">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「変更する」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6" name="テキスト ボックス 25">
            <a:extLst>
              <a:ext uri="{FF2B5EF4-FFF2-40B4-BE49-F238E27FC236}">
                <a16:creationId xmlns:a16="http://schemas.microsoft.com/office/drawing/2014/main" id="{6A581B62-17CE-C883-65BD-21739E19342A}"/>
              </a:ext>
            </a:extLst>
          </p:cNvPr>
          <p:cNvSpPr txBox="1"/>
          <p:nvPr/>
        </p:nvSpPr>
        <p:spPr>
          <a:xfrm>
            <a:off x="653376" y="5740115"/>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「血圧」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0" name="テキスト ボックス 29">
            <a:extLst>
              <a:ext uri="{FF2B5EF4-FFF2-40B4-BE49-F238E27FC236}">
                <a16:creationId xmlns:a16="http://schemas.microsoft.com/office/drawing/2014/main" id="{8B8C0428-FBEA-FFFA-39ED-C71592F323F2}"/>
              </a:ext>
            </a:extLst>
          </p:cNvPr>
          <p:cNvSpPr txBox="1"/>
          <p:nvPr/>
        </p:nvSpPr>
        <p:spPr>
          <a:xfrm>
            <a:off x="6592112" y="5758587"/>
            <a:ext cx="2059200"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latin typeface="Meiryo UI" panose="020B0604030504040204" pitchFamily="50" charset="-128"/>
                <a:ea typeface="Meiryo UI" panose="020B0604030504040204" pitchFamily="50" charset="-128"/>
              </a:rPr>
              <a:t>注意事項を確認後</a:t>
            </a:r>
            <a:endParaRPr lang="en-US" altLang="ja-JP" sz="1200">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「変更する」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1" name="テキスト ボックス 30">
            <a:extLst>
              <a:ext uri="{FF2B5EF4-FFF2-40B4-BE49-F238E27FC236}">
                <a16:creationId xmlns:a16="http://schemas.microsoft.com/office/drawing/2014/main" id="{29B514BE-DFF4-7E25-D36E-0D71DB270772}"/>
              </a:ext>
            </a:extLst>
          </p:cNvPr>
          <p:cNvSpPr txBox="1"/>
          <p:nvPr/>
        </p:nvSpPr>
        <p:spPr>
          <a:xfrm>
            <a:off x="9544771" y="5758586"/>
            <a:ext cx="2059200"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「ヘルスコネクト」</a:t>
            </a:r>
            <a:endParaRPr lang="en-US" altLang="ja-JP" sz="1200">
              <a:solidFill>
                <a:srgbClr val="FF0000"/>
              </a:solidFill>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latin typeface="Meiryo UI" panose="020B0604030504040204" pitchFamily="50" charset="-128"/>
                <a:ea typeface="Meiryo UI" panose="020B0604030504040204" pitchFamily="50" charset="-128"/>
              </a:rPr>
              <a:t>と表示されていれば設定完了</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33" name="正方形/長方形 32">
            <a:extLst>
              <a:ext uri="{FF2B5EF4-FFF2-40B4-BE49-F238E27FC236}">
                <a16:creationId xmlns:a16="http://schemas.microsoft.com/office/drawing/2014/main" id="{297D5B1E-39BA-E100-1FE6-128224466F7A}"/>
              </a:ext>
            </a:extLst>
          </p:cNvPr>
          <p:cNvSpPr/>
          <p:nvPr/>
        </p:nvSpPr>
        <p:spPr>
          <a:xfrm>
            <a:off x="9741048" y="3546025"/>
            <a:ext cx="1767075" cy="3240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34" name="図 33" descr="グラフィカル ユーザー インターフェイス, アプリケーション&#10;&#10;AI 生成コンテンツは誤りを含む可能性があります。">
            <a:extLst>
              <a:ext uri="{FF2B5EF4-FFF2-40B4-BE49-F238E27FC236}">
                <a16:creationId xmlns:a16="http://schemas.microsoft.com/office/drawing/2014/main" id="{A788834F-BE56-2E4F-4962-DBAB2F038DF7}"/>
              </a:ext>
            </a:extLst>
          </p:cNvPr>
          <p:cNvPicPr>
            <a:picLocks noChangeAspect="1"/>
          </p:cNvPicPr>
          <p:nvPr/>
        </p:nvPicPr>
        <p:blipFill>
          <a:blip r:embed="rId5">
            <a:extLst>
              <a:ext uri="{28A0092B-C50C-407E-A947-70E740481C1C}">
                <a14:useLocalDpi xmlns:a14="http://schemas.microsoft.com/office/drawing/2010/main" val="0"/>
              </a:ext>
            </a:extLst>
          </a:blip>
          <a:srcRect l="43122" t="44806" r="9775" b="51948"/>
          <a:stretch>
            <a:fillRect/>
          </a:stretch>
        </p:blipFill>
        <p:spPr>
          <a:xfrm>
            <a:off x="10470663" y="3634364"/>
            <a:ext cx="957264" cy="147321"/>
          </a:xfrm>
          <a:prstGeom prst="rect">
            <a:avLst/>
          </a:prstGeom>
          <a:ln>
            <a:noFill/>
          </a:ln>
        </p:spPr>
      </p:pic>
      <p:sp>
        <p:nvSpPr>
          <p:cNvPr id="4" name="正方形/長方形 3">
            <a:extLst>
              <a:ext uri="{FF2B5EF4-FFF2-40B4-BE49-F238E27FC236}">
                <a16:creationId xmlns:a16="http://schemas.microsoft.com/office/drawing/2014/main" id="{D1A9FD02-8DE8-24B7-E23B-BBB8D11F1DB1}"/>
              </a:ext>
            </a:extLst>
          </p:cNvPr>
          <p:cNvSpPr/>
          <p:nvPr/>
        </p:nvSpPr>
        <p:spPr>
          <a:xfrm>
            <a:off x="756267" y="3557330"/>
            <a:ext cx="1767075" cy="3240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6" name="図 5">
            <a:extLst>
              <a:ext uri="{FF2B5EF4-FFF2-40B4-BE49-F238E27FC236}">
                <a16:creationId xmlns:a16="http://schemas.microsoft.com/office/drawing/2014/main" id="{67C9E50C-8F41-19C1-2CD5-AB27D8176A71}"/>
              </a:ext>
            </a:extLst>
          </p:cNvPr>
          <p:cNvPicPr>
            <a:picLocks noChangeAspect="1"/>
          </p:cNvPicPr>
          <p:nvPr/>
        </p:nvPicPr>
        <p:blipFill>
          <a:blip r:embed="rId6"/>
          <a:stretch>
            <a:fillRect/>
          </a:stretch>
        </p:blipFill>
        <p:spPr>
          <a:xfrm>
            <a:off x="4084297" y="1362495"/>
            <a:ext cx="980756" cy="217945"/>
          </a:xfrm>
          <a:prstGeom prst="rect">
            <a:avLst/>
          </a:prstGeom>
        </p:spPr>
      </p:pic>
      <p:pic>
        <p:nvPicPr>
          <p:cNvPr id="10" name="図 9" descr="テキスト, 手紙&#10;&#10;AI 生成コンテンツは誤りを含む可能性があります。">
            <a:extLst>
              <a:ext uri="{FF2B5EF4-FFF2-40B4-BE49-F238E27FC236}">
                <a16:creationId xmlns:a16="http://schemas.microsoft.com/office/drawing/2014/main" id="{24B509DC-0BB6-1D52-53BB-F7F602503FC8}"/>
              </a:ext>
            </a:extLst>
          </p:cNvPr>
          <p:cNvPicPr>
            <a:picLocks noChangeAspect="1"/>
          </p:cNvPicPr>
          <p:nvPr/>
        </p:nvPicPr>
        <p:blipFill>
          <a:blip r:embed="rId7">
            <a:extLst>
              <a:ext uri="{28A0092B-C50C-407E-A947-70E740481C1C}">
                <a14:useLocalDpi xmlns:a14="http://schemas.microsoft.com/office/drawing/2010/main" val="0"/>
              </a:ext>
            </a:extLst>
          </a:blip>
          <a:srcRect t="3761" b="2259"/>
          <a:stretch>
            <a:fillRect/>
          </a:stretch>
        </p:blipFill>
        <p:spPr>
          <a:xfrm>
            <a:off x="6535421" y="1304925"/>
            <a:ext cx="2088090" cy="4246793"/>
          </a:xfrm>
          <a:prstGeom prst="rect">
            <a:avLst/>
          </a:prstGeom>
          <a:ln>
            <a:solidFill>
              <a:schemeClr val="bg1">
                <a:lumMod val="65000"/>
              </a:schemeClr>
            </a:solidFill>
          </a:ln>
        </p:spPr>
      </p:pic>
      <p:sp>
        <p:nvSpPr>
          <p:cNvPr id="11" name="正方形/長方形 10">
            <a:extLst>
              <a:ext uri="{FF2B5EF4-FFF2-40B4-BE49-F238E27FC236}">
                <a16:creationId xmlns:a16="http://schemas.microsoft.com/office/drawing/2014/main" id="{6BED2629-3453-D5E3-B1FB-FAE186473211}"/>
              </a:ext>
            </a:extLst>
          </p:cNvPr>
          <p:cNvSpPr/>
          <p:nvPr/>
        </p:nvSpPr>
        <p:spPr>
          <a:xfrm>
            <a:off x="6780530" y="4344312"/>
            <a:ext cx="1584856" cy="35922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スライド番号プレースホルダー 6">
            <a:extLst>
              <a:ext uri="{FF2B5EF4-FFF2-40B4-BE49-F238E27FC236}">
                <a16:creationId xmlns:a16="http://schemas.microsoft.com/office/drawing/2014/main" id="{C3D50A52-6680-F081-22D3-B4F54EB634AF}"/>
              </a:ext>
            </a:extLst>
          </p:cNvPr>
          <p:cNvSpPr>
            <a:spLocks noGrp="1"/>
          </p:cNvSpPr>
          <p:nvPr>
            <p:ph type="sldNum" sz="quarter" idx="12"/>
          </p:nvPr>
        </p:nvSpPr>
        <p:spPr/>
        <p:txBody>
          <a:bodyPr/>
          <a:lstStyle/>
          <a:p>
            <a:fld id="{5CFB9FA4-A05F-48B0-95C3-5B7FD10539B7}" type="slidenum">
              <a:rPr kumimoji="1" lang="ja-JP" altLang="en-US" smtClean="0"/>
              <a:t>18</a:t>
            </a:fld>
            <a:endParaRPr kumimoji="1" lang="ja-JP" altLang="en-US"/>
          </a:p>
        </p:txBody>
      </p:sp>
      <p:sp>
        <p:nvSpPr>
          <p:cNvPr id="2" name="正方形/長方形 1">
            <a:extLst>
              <a:ext uri="{FF2B5EF4-FFF2-40B4-BE49-F238E27FC236}">
                <a16:creationId xmlns:a16="http://schemas.microsoft.com/office/drawing/2014/main" id="{9613ECBC-5D38-8D74-3960-C8B4E1238B12}"/>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5" name="グループ化 24">
            <a:extLst>
              <a:ext uri="{FF2B5EF4-FFF2-40B4-BE49-F238E27FC236}">
                <a16:creationId xmlns:a16="http://schemas.microsoft.com/office/drawing/2014/main" id="{D929E089-A3CF-F0EC-AB5F-A5A2129851A4}"/>
              </a:ext>
            </a:extLst>
          </p:cNvPr>
          <p:cNvGrpSpPr/>
          <p:nvPr/>
        </p:nvGrpSpPr>
        <p:grpSpPr>
          <a:xfrm>
            <a:off x="623888" y="235231"/>
            <a:ext cx="674373" cy="674373"/>
            <a:chOff x="609516" y="102830"/>
            <a:chExt cx="674373" cy="674373"/>
          </a:xfrm>
        </p:grpSpPr>
        <p:sp>
          <p:nvSpPr>
            <p:cNvPr id="27" name="楕円 26">
              <a:extLst>
                <a:ext uri="{FF2B5EF4-FFF2-40B4-BE49-F238E27FC236}">
                  <a16:creationId xmlns:a16="http://schemas.microsoft.com/office/drawing/2014/main" id="{4BF7007E-A8FD-50A8-37DE-F22FC3D17310}"/>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8" name="グループ化 27">
              <a:extLst>
                <a:ext uri="{FF2B5EF4-FFF2-40B4-BE49-F238E27FC236}">
                  <a16:creationId xmlns:a16="http://schemas.microsoft.com/office/drawing/2014/main" id="{B72F7336-0EE3-D6AC-67CA-9179AFF1A981}"/>
                </a:ext>
              </a:extLst>
            </p:cNvPr>
            <p:cNvGrpSpPr/>
            <p:nvPr/>
          </p:nvGrpSpPr>
          <p:grpSpPr>
            <a:xfrm>
              <a:off x="667999" y="161547"/>
              <a:ext cx="566181" cy="566729"/>
              <a:chOff x="667999" y="161547"/>
              <a:chExt cx="566181" cy="566729"/>
            </a:xfrm>
          </p:grpSpPr>
          <p:sp>
            <p:nvSpPr>
              <p:cNvPr id="29" name="楕円 28">
                <a:extLst>
                  <a:ext uri="{FF2B5EF4-FFF2-40B4-BE49-F238E27FC236}">
                    <a16:creationId xmlns:a16="http://schemas.microsoft.com/office/drawing/2014/main" id="{B9DB220B-E3A1-9D00-2BF7-A68506944E24}"/>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テキスト ボックス 31">
                <a:extLst>
                  <a:ext uri="{FF2B5EF4-FFF2-40B4-BE49-F238E27FC236}">
                    <a16:creationId xmlns:a16="http://schemas.microsoft.com/office/drawing/2014/main" id="{7A326958-0E42-D213-38FE-57E32FACE194}"/>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35" name="テキスト ボックス 34">
                <a:extLst>
                  <a:ext uri="{FF2B5EF4-FFF2-40B4-BE49-F238E27FC236}">
                    <a16:creationId xmlns:a16="http://schemas.microsoft.com/office/drawing/2014/main" id="{699F00C5-C36A-A87C-7FD1-58D9CF831D29}"/>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4</a:t>
                </a:r>
                <a:endParaRPr kumimoji="1" lang="ja-JP" altLang="en-US" sz="2000" b="1"/>
              </a:p>
            </p:txBody>
          </p:sp>
        </p:grpSp>
      </p:grpSp>
    </p:spTree>
    <p:extLst>
      <p:ext uri="{BB962C8B-B14F-4D97-AF65-F5344CB8AC3E}">
        <p14:creationId xmlns:p14="http://schemas.microsoft.com/office/powerpoint/2010/main" val="3162174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ボックス 2">
            <a:extLst>
              <a:ext uri="{FF2B5EF4-FFF2-40B4-BE49-F238E27FC236}">
                <a16:creationId xmlns:a16="http://schemas.microsoft.com/office/drawing/2014/main" id="{39233A61-F23F-2FDE-7DC1-C007707A1AF9}"/>
              </a:ext>
            </a:extLst>
          </p:cNvPr>
          <p:cNvSpPr txBox="1"/>
          <p:nvPr/>
        </p:nvSpPr>
        <p:spPr>
          <a:xfrm>
            <a:off x="2641146" y="3198167"/>
            <a:ext cx="6909707" cy="461665"/>
          </a:xfrm>
          <a:prstGeom prst="rect">
            <a:avLst/>
          </a:prstGeom>
          <a:noFill/>
        </p:spPr>
        <p:txBody>
          <a:bodyPr wrap="square" lIns="91440" tIns="45720" rIns="91440" bIns="45720" anchor="t">
            <a:spAutoFit/>
          </a:bodyPr>
          <a:lstStyle/>
          <a:p>
            <a:pPr algn="ctr"/>
            <a:r>
              <a:rPr kumimoji="1" lang="ja-JP" altLang="en-US" sz="2400" b="1">
                <a:solidFill>
                  <a:schemeClr val="bg1"/>
                </a:solidFill>
              </a:rPr>
              <a:t>データ連携 ～ </a:t>
            </a:r>
            <a:r>
              <a:rPr kumimoji="1" lang="en-US" altLang="ja-JP" sz="2400" b="1">
                <a:solidFill>
                  <a:schemeClr val="bg1"/>
                </a:solidFill>
              </a:rPr>
              <a:t>Fitbit</a:t>
            </a:r>
            <a:r>
              <a:rPr lang="ja-JP" altLang="en-US" sz="2400" b="1">
                <a:solidFill>
                  <a:schemeClr val="bg1"/>
                </a:solidFill>
              </a:rPr>
              <a:t> ～</a:t>
            </a:r>
            <a:endParaRPr kumimoji="1" lang="ja-JP" altLang="en-US" sz="2400" b="1">
              <a:solidFill>
                <a:schemeClr val="bg1"/>
              </a:solidFill>
            </a:endParaRPr>
          </a:p>
        </p:txBody>
      </p:sp>
      <p:sp>
        <p:nvSpPr>
          <p:cNvPr id="2" name="テキスト ボックス 1">
            <a:extLst>
              <a:ext uri="{FF2B5EF4-FFF2-40B4-BE49-F238E27FC236}">
                <a16:creationId xmlns:a16="http://schemas.microsoft.com/office/drawing/2014/main" id="{F1FA6ADA-0080-8FFB-8CE7-58745F980BA2}"/>
              </a:ext>
            </a:extLst>
          </p:cNvPr>
          <p:cNvSpPr txBox="1"/>
          <p:nvPr/>
        </p:nvSpPr>
        <p:spPr>
          <a:xfrm>
            <a:off x="1653435" y="4212617"/>
            <a:ext cx="10948825" cy="1200329"/>
          </a:xfrm>
          <a:prstGeom prst="rect">
            <a:avLst/>
          </a:prstGeom>
          <a:noFill/>
        </p:spPr>
        <p:txBody>
          <a:bodyPr wrap="square" lIns="91440" tIns="45720" rIns="91440" bIns="45720" rtlCol="0" anchor="t">
            <a:spAutoFit/>
          </a:bodyPr>
          <a:lstStyle/>
          <a:p>
            <a:r>
              <a:rPr lang="en-US" altLang="ja-JP"/>
              <a:t>【</a:t>
            </a:r>
            <a:r>
              <a:rPr lang="ja-JP" altLang="en-US"/>
              <a:t>アプリ設定前の確認</a:t>
            </a:r>
            <a:r>
              <a:rPr lang="en-US" altLang="ja-JP"/>
              <a:t>】</a:t>
            </a:r>
          </a:p>
          <a:p>
            <a:r>
              <a:rPr lang="ja-JP" altLang="en-US">
                <a:ea typeface="+mn-lt"/>
              </a:rPr>
              <a:t>　❶お手元の端末に</a:t>
            </a:r>
            <a:r>
              <a:rPr lang="en-US" altLang="ja-JP">
                <a:ea typeface="+mn-lt"/>
              </a:rPr>
              <a:t>Fitbit</a:t>
            </a:r>
            <a:r>
              <a:rPr lang="ja-JP" altLang="en-US">
                <a:ea typeface="+mn-lt"/>
              </a:rPr>
              <a:t>アプリがない場合は、事前にインストールしてください。</a:t>
            </a:r>
          </a:p>
          <a:p>
            <a:r>
              <a:rPr lang="ja-JP" altLang="en-US">
                <a:ea typeface="+mn-lt"/>
              </a:rPr>
              <a:t>　❷</a:t>
            </a:r>
            <a:r>
              <a:rPr lang="en-US" altLang="ja-JP">
                <a:ea typeface="+mn-lt"/>
              </a:rPr>
              <a:t>Fitbit</a:t>
            </a:r>
            <a:r>
              <a:rPr lang="ja-JP" altLang="en-US"/>
              <a:t>と</a:t>
            </a:r>
            <a:r>
              <a:rPr lang="en-US" altLang="ja-JP"/>
              <a:t>Fitbit</a:t>
            </a:r>
            <a:r>
              <a:rPr lang="ja-JP" altLang="en-US"/>
              <a:t>（ウェアラブル端末）を連携してください。</a:t>
            </a:r>
            <a:endParaRPr lang="en-US" altLang="ja-JP"/>
          </a:p>
          <a:p>
            <a:r>
              <a:rPr lang="ja-JP" altLang="en-US" b="1"/>
              <a:t>　　　</a:t>
            </a:r>
            <a:r>
              <a:rPr lang="en-US" altLang="ja-JP" sz="1400" b="1"/>
              <a:t>※</a:t>
            </a:r>
            <a:r>
              <a:rPr lang="ja-JP" altLang="en-US" sz="1400"/>
              <a:t>ウェアラブルデバイスの連携および同期手順はご利用デバイスごとに異なるため、各デバイスメーカーへお問い合わせください。</a:t>
            </a:r>
            <a:endParaRPr lang="ja-JP" sz="1400"/>
          </a:p>
        </p:txBody>
      </p:sp>
      <p:sp>
        <p:nvSpPr>
          <p:cNvPr id="4" name="スライド番号プレースホルダー 6">
            <a:extLst>
              <a:ext uri="{FF2B5EF4-FFF2-40B4-BE49-F238E27FC236}">
                <a16:creationId xmlns:a16="http://schemas.microsoft.com/office/drawing/2014/main" id="{2798705E-227E-FE7B-FC63-2B8D3F61B2F8}"/>
              </a:ext>
            </a:extLst>
          </p:cNvPr>
          <p:cNvSpPr txBox="1">
            <a:spLocks/>
          </p:cNvSpPr>
          <p:nvPr/>
        </p:nvSpPr>
        <p:spPr>
          <a:xfrm>
            <a:off x="9137374" y="6361596"/>
            <a:ext cx="2743200" cy="365125"/>
          </a:xfrm>
          <a:prstGeom prst="rect">
            <a:avLst/>
          </a:prstGeom>
        </p:spPr>
        <p:txBody>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r"/>
            <a:fld id="{5CFB9FA4-A05F-48B0-95C3-5B7FD10539B7}" type="slidenum">
              <a:rPr lang="ja-JP" altLang="en-US" sz="1200" smtClean="0"/>
              <a:pPr algn="r"/>
              <a:t>19</a:t>
            </a:fld>
            <a:endParaRPr lang="ja-JP" altLang="en-US" sz="1200"/>
          </a:p>
        </p:txBody>
      </p:sp>
    </p:spTree>
    <p:extLst>
      <p:ext uri="{BB962C8B-B14F-4D97-AF65-F5344CB8AC3E}">
        <p14:creationId xmlns:p14="http://schemas.microsoft.com/office/powerpoint/2010/main" val="38321870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図 11" descr="グラフィカル ユーザー インターフェイス&#10;&#10;AI 生成コンテンツは誤りを含む可能性があります。">
            <a:extLst>
              <a:ext uri="{FF2B5EF4-FFF2-40B4-BE49-F238E27FC236}">
                <a16:creationId xmlns:a16="http://schemas.microsoft.com/office/drawing/2014/main" id="{690753AD-F295-4949-85B2-210691171D71}"/>
              </a:ext>
            </a:extLst>
          </p:cNvPr>
          <p:cNvPicPr>
            <a:picLocks noChangeAspect="1"/>
          </p:cNvPicPr>
          <p:nvPr/>
        </p:nvPicPr>
        <p:blipFill>
          <a:blip r:embed="rId2">
            <a:extLst>
              <a:ext uri="{28A0092B-C50C-407E-A947-70E740481C1C}">
                <a14:useLocalDpi xmlns:a14="http://schemas.microsoft.com/office/drawing/2010/main" val="0"/>
              </a:ext>
            </a:extLst>
          </a:blip>
          <a:srcRect t="6558" b="1823"/>
          <a:stretch>
            <a:fillRect/>
          </a:stretch>
        </p:blipFill>
        <p:spPr>
          <a:xfrm>
            <a:off x="9545431" y="1406817"/>
            <a:ext cx="2023039" cy="4139473"/>
          </a:xfrm>
          <a:prstGeom prst="rect">
            <a:avLst/>
          </a:prstGeom>
          <a:ln>
            <a:solidFill>
              <a:schemeClr val="bg1">
                <a:lumMod val="75000"/>
              </a:schemeClr>
            </a:solidFill>
          </a:ln>
        </p:spPr>
      </p:pic>
      <p:pic>
        <p:nvPicPr>
          <p:cNvPr id="4" name="図 3" descr="グラフィカル ユーザー インターフェイス, アプリケーション&#10;&#10;AI 生成コンテンツは誤りを含む可能性があります。">
            <a:extLst>
              <a:ext uri="{FF2B5EF4-FFF2-40B4-BE49-F238E27FC236}">
                <a16:creationId xmlns:a16="http://schemas.microsoft.com/office/drawing/2014/main" id="{64B042B6-8C28-003B-08D9-B32350B31425}"/>
              </a:ext>
            </a:extLst>
          </p:cNvPr>
          <p:cNvPicPr>
            <a:picLocks noChangeAspect="1"/>
          </p:cNvPicPr>
          <p:nvPr/>
        </p:nvPicPr>
        <p:blipFill>
          <a:blip r:embed="rId3">
            <a:extLst>
              <a:ext uri="{28A0092B-C50C-407E-A947-70E740481C1C}">
                <a14:useLocalDpi xmlns:a14="http://schemas.microsoft.com/office/drawing/2010/main" val="0"/>
              </a:ext>
            </a:extLst>
          </a:blip>
          <a:srcRect t="4934" b="1741"/>
          <a:stretch>
            <a:fillRect/>
          </a:stretch>
        </p:blipFill>
        <p:spPr>
          <a:xfrm>
            <a:off x="646124" y="1304925"/>
            <a:ext cx="2099162" cy="4241999"/>
          </a:xfrm>
          <a:prstGeom prst="rect">
            <a:avLst/>
          </a:prstGeom>
          <a:ln>
            <a:solidFill>
              <a:schemeClr val="bg1">
                <a:lumMod val="75000"/>
              </a:schemeClr>
            </a:solidFill>
          </a:ln>
        </p:spPr>
      </p:pic>
      <p:sp>
        <p:nvSpPr>
          <p:cNvPr id="2" name="スライド番号プレースホルダー 1">
            <a:extLst>
              <a:ext uri="{FF2B5EF4-FFF2-40B4-BE49-F238E27FC236}">
                <a16:creationId xmlns:a16="http://schemas.microsoft.com/office/drawing/2014/main" id="{68E080A4-A14D-BDD4-0B84-8315F8A9705A}"/>
              </a:ext>
            </a:extLst>
          </p:cNvPr>
          <p:cNvSpPr>
            <a:spLocks noGrp="1"/>
          </p:cNvSpPr>
          <p:nvPr>
            <p:ph type="sldNum" sz="quarter" idx="12"/>
          </p:nvPr>
        </p:nvSpPr>
        <p:spPr/>
        <p:txBody>
          <a:bodyPr/>
          <a:lstStyle/>
          <a:p>
            <a:fld id="{5CFB9FA4-A05F-48B0-95C3-5B7FD10539B7}" type="slidenum">
              <a:rPr kumimoji="1" lang="ja-JP" altLang="en-US" smtClean="0"/>
              <a:t>20</a:t>
            </a:fld>
            <a:endParaRPr kumimoji="1" lang="ja-JP" altLang="en-US"/>
          </a:p>
        </p:txBody>
      </p:sp>
      <p:sp>
        <p:nvSpPr>
          <p:cNvPr id="16" name="タイトル 36">
            <a:extLst>
              <a:ext uri="{FF2B5EF4-FFF2-40B4-BE49-F238E27FC236}">
                <a16:creationId xmlns:a16="http://schemas.microsoft.com/office/drawing/2014/main" id="{F741EADE-3A75-8888-D691-5E603C5E8352}"/>
              </a:ext>
            </a:extLst>
          </p:cNvPr>
          <p:cNvSpPr txBox="1">
            <a:spLocks/>
          </p:cNvSpPr>
          <p:nvPr/>
        </p:nvSpPr>
        <p:spPr>
          <a:xfrm>
            <a:off x="2671708" y="372978"/>
            <a:ext cx="6848584" cy="385200"/>
          </a:xfrm>
          <a:prstGeom prst="rect">
            <a:avLst/>
          </a:prstGeom>
        </p:spPr>
        <p:txBody>
          <a:bodyPr anchor="ctr">
            <a:normAutofit lnSpcReduction="10000"/>
          </a:bodyPr>
          <a:lstStyle>
            <a:defPPr>
              <a:defRPr lang="ja-JP"/>
            </a:defPPr>
            <a:lvl1pPr marL="0"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2000"/>
              <a:t>Fitbit</a:t>
            </a:r>
            <a:r>
              <a:rPr lang="ja-JP" altLang="en-US" sz="2000"/>
              <a:t>連携　　　　　　　</a:t>
            </a:r>
          </a:p>
        </p:txBody>
      </p:sp>
      <p:sp>
        <p:nvSpPr>
          <p:cNvPr id="8" name="テキスト ボックス 7">
            <a:extLst>
              <a:ext uri="{FF2B5EF4-FFF2-40B4-BE49-F238E27FC236}">
                <a16:creationId xmlns:a16="http://schemas.microsoft.com/office/drawing/2014/main" id="{BDBF77BC-ABDE-C440-3188-337675ADF82B}"/>
              </a:ext>
            </a:extLst>
          </p:cNvPr>
          <p:cNvSpPr txBox="1"/>
          <p:nvPr/>
        </p:nvSpPr>
        <p:spPr>
          <a:xfrm>
            <a:off x="660832" y="5756568"/>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「メニュー」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3" name="テキスト ボックス 12">
            <a:extLst>
              <a:ext uri="{FF2B5EF4-FFF2-40B4-BE49-F238E27FC236}">
                <a16:creationId xmlns:a16="http://schemas.microsoft.com/office/drawing/2014/main" id="{4BF34C3B-BB9E-80EB-2757-768B0627CCDC}"/>
              </a:ext>
            </a:extLst>
          </p:cNvPr>
          <p:cNvSpPr txBox="1"/>
          <p:nvPr/>
        </p:nvSpPr>
        <p:spPr>
          <a:xfrm>
            <a:off x="3643588" y="5756568"/>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右上の歯車マーク</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7" name="テキスト ボックス 16">
            <a:extLst>
              <a:ext uri="{FF2B5EF4-FFF2-40B4-BE49-F238E27FC236}">
                <a16:creationId xmlns:a16="http://schemas.microsoft.com/office/drawing/2014/main" id="{31A2999C-2886-DDD4-F66C-A687DF3E3719}"/>
              </a:ext>
            </a:extLst>
          </p:cNvPr>
          <p:cNvSpPr txBox="1"/>
          <p:nvPr/>
        </p:nvSpPr>
        <p:spPr>
          <a:xfrm>
            <a:off x="6594508" y="5756568"/>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「データ連携設定」 </a:t>
            </a:r>
            <a:r>
              <a:rPr lang="ja-JP" altLang="en-US" sz="1200">
                <a:solidFill>
                  <a:prstClr val="black"/>
                </a:solidFill>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8" name="テキスト ボックス 17">
            <a:extLst>
              <a:ext uri="{FF2B5EF4-FFF2-40B4-BE49-F238E27FC236}">
                <a16:creationId xmlns:a16="http://schemas.microsoft.com/office/drawing/2014/main" id="{C9C4E638-9F3D-882C-77B5-BDC673A6DC3C}"/>
              </a:ext>
            </a:extLst>
          </p:cNvPr>
          <p:cNvSpPr txBox="1"/>
          <p:nvPr/>
        </p:nvSpPr>
        <p:spPr>
          <a:xfrm>
            <a:off x="9545431" y="5753873"/>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a:t>
            </a:r>
            <a:r>
              <a:rPr lang="en-US" altLang="ja-JP" sz="1200">
                <a:solidFill>
                  <a:srgbClr val="FF0000"/>
                </a:solidFill>
                <a:latin typeface="Meiryo UI" panose="020B0604030504040204" pitchFamily="50" charset="-128"/>
                <a:ea typeface="Meiryo UI" panose="020B0604030504040204" pitchFamily="50" charset="-128"/>
              </a:rPr>
              <a:t>Fitbit</a:t>
            </a:r>
            <a:r>
              <a:rPr lang="ja-JP" altLang="en-US" sz="1200">
                <a:solidFill>
                  <a:srgbClr val="FF0000"/>
                </a:solidFill>
                <a:latin typeface="Meiryo UI" panose="020B0604030504040204" pitchFamily="50" charset="-128"/>
                <a:ea typeface="Meiryo UI" panose="020B0604030504040204" pitchFamily="50" charset="-128"/>
              </a:rPr>
              <a:t>」 </a:t>
            </a:r>
            <a:r>
              <a:rPr lang="ja-JP" altLang="en-US" sz="1200">
                <a:solidFill>
                  <a:prstClr val="black"/>
                </a:solidFill>
                <a:latin typeface="Meiryo UI" panose="020B0604030504040204" pitchFamily="50" charset="-128"/>
                <a:ea typeface="Meiryo UI" panose="020B0604030504040204" pitchFamily="50" charset="-128"/>
              </a:rPr>
              <a:t>を</a:t>
            </a:r>
            <a:r>
              <a:rPr lang="en-US" altLang="ja-JP" sz="1200">
                <a:solidFill>
                  <a:prstClr val="black"/>
                </a:solidFill>
                <a:latin typeface="Meiryo UI" panose="020B0604030504040204" pitchFamily="50" charset="-128"/>
                <a:ea typeface="Meiryo UI" panose="020B0604030504040204" pitchFamily="50" charset="-128"/>
              </a:rPr>
              <a:t>ON</a:t>
            </a:r>
            <a:r>
              <a:rPr lang="ja-JP" altLang="en-US" sz="1200">
                <a:solidFill>
                  <a:prstClr val="black"/>
                </a:solidFill>
                <a:latin typeface="Meiryo UI" panose="020B0604030504040204" pitchFamily="50" charset="-128"/>
                <a:ea typeface="Meiryo UI" panose="020B0604030504040204" pitchFamily="50" charset="-128"/>
              </a:rPr>
              <a:t>にする</a:t>
            </a:r>
            <a:endParaRPr kumimoji="1" lang="en-US" altLang="ja-JP"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1" name="正方形/長方形 10">
            <a:extLst>
              <a:ext uri="{FF2B5EF4-FFF2-40B4-BE49-F238E27FC236}">
                <a16:creationId xmlns:a16="http://schemas.microsoft.com/office/drawing/2014/main" id="{AB2E47C7-0D99-AD3F-BE2F-6319A3CD04DC}"/>
              </a:ext>
            </a:extLst>
          </p:cNvPr>
          <p:cNvSpPr/>
          <p:nvPr/>
        </p:nvSpPr>
        <p:spPr>
          <a:xfrm>
            <a:off x="2194719" y="5090640"/>
            <a:ext cx="409815" cy="38022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テキスト ボックス 2">
            <a:extLst>
              <a:ext uri="{FF2B5EF4-FFF2-40B4-BE49-F238E27FC236}">
                <a16:creationId xmlns:a16="http://schemas.microsoft.com/office/drawing/2014/main" id="{35EB6D00-023A-F9E1-4480-BB78ED2FA866}"/>
              </a:ext>
            </a:extLst>
          </p:cNvPr>
          <p:cNvSpPr txBox="1"/>
          <p:nvPr/>
        </p:nvSpPr>
        <p:spPr>
          <a:xfrm>
            <a:off x="623888" y="884339"/>
            <a:ext cx="2951164" cy="408908"/>
          </a:xfrm>
          <a:prstGeom prst="rect">
            <a:avLst/>
          </a:prstGeom>
          <a:noFill/>
          <a:effectLst>
            <a:glow rad="444500">
              <a:schemeClr val="bg1"/>
            </a:glow>
          </a:effectLst>
        </p:spPr>
        <p:txBody>
          <a:bodyPr wrap="square" lIns="90308" tIns="45155" rIns="90308" bIns="45155" rtlCol="0">
            <a:spAutoFit/>
          </a:bodyPr>
          <a:lstStyle/>
          <a:p>
            <a:pPr defTabSz="903082">
              <a:lnSpc>
                <a:spcPct val="150000"/>
              </a:lnSpc>
            </a:pPr>
            <a:r>
              <a:rPr kumimoji="1" lang="ja-JP" altLang="en-US"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a:t>
            </a:r>
            <a:r>
              <a:rPr kumimoji="1" lang="en-US" altLang="ja-JP"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Fitbit</a:t>
            </a:r>
            <a:r>
              <a:rPr kumimoji="1" lang="ja-JP" altLang="en-US"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へ変更～</a:t>
            </a:r>
          </a:p>
        </p:txBody>
      </p:sp>
      <p:grpSp>
        <p:nvGrpSpPr>
          <p:cNvPr id="5" name="グループ化 4">
            <a:extLst>
              <a:ext uri="{FF2B5EF4-FFF2-40B4-BE49-F238E27FC236}">
                <a16:creationId xmlns:a16="http://schemas.microsoft.com/office/drawing/2014/main" id="{B8B333CE-DC51-3E9A-7839-220316DC3CDA}"/>
              </a:ext>
            </a:extLst>
          </p:cNvPr>
          <p:cNvGrpSpPr/>
          <p:nvPr/>
        </p:nvGrpSpPr>
        <p:grpSpPr>
          <a:xfrm>
            <a:off x="3591090" y="1304925"/>
            <a:ext cx="2099553" cy="4241365"/>
            <a:chOff x="9570149" y="2082922"/>
            <a:chExt cx="1968380" cy="3976378"/>
          </a:xfrm>
        </p:grpSpPr>
        <p:pic>
          <p:nvPicPr>
            <p:cNvPr id="6" name="図 5" descr="グラフィカル ユーザー インターフェイス が含まれている画像&#10;&#10;AI 生成コンテンツは誤りを含む可能性があります。">
              <a:extLst>
                <a:ext uri="{FF2B5EF4-FFF2-40B4-BE49-F238E27FC236}">
                  <a16:creationId xmlns:a16="http://schemas.microsoft.com/office/drawing/2014/main" id="{25ED26B8-922C-676D-07EB-085486368DF0}"/>
                </a:ext>
              </a:extLst>
            </p:cNvPr>
            <p:cNvPicPr>
              <a:picLocks noChangeAspect="1"/>
            </p:cNvPicPr>
            <p:nvPr/>
          </p:nvPicPr>
          <p:blipFill>
            <a:blip r:embed="rId4">
              <a:extLst>
                <a:ext uri="{28A0092B-C50C-407E-A947-70E740481C1C}">
                  <a14:useLocalDpi xmlns:a14="http://schemas.microsoft.com/office/drawing/2010/main" val="0"/>
                </a:ext>
              </a:extLst>
            </a:blip>
            <a:srcRect t="4410" b="2296"/>
            <a:stretch>
              <a:fillRect/>
            </a:stretch>
          </p:blipFill>
          <p:spPr>
            <a:xfrm>
              <a:off x="9570149" y="2082922"/>
              <a:ext cx="1968380" cy="3976378"/>
            </a:xfrm>
            <a:prstGeom prst="rect">
              <a:avLst/>
            </a:prstGeom>
            <a:ln>
              <a:solidFill>
                <a:schemeClr val="bg1">
                  <a:lumMod val="75000"/>
                </a:schemeClr>
              </a:solidFill>
            </a:ln>
          </p:spPr>
        </p:pic>
        <p:grpSp>
          <p:nvGrpSpPr>
            <p:cNvPr id="7" name="グループ化 6">
              <a:extLst>
                <a:ext uri="{FF2B5EF4-FFF2-40B4-BE49-F238E27FC236}">
                  <a16:creationId xmlns:a16="http://schemas.microsoft.com/office/drawing/2014/main" id="{73CE4C1E-1CA9-57A7-5E2A-B3E520AD16C1}"/>
                </a:ext>
              </a:extLst>
            </p:cNvPr>
            <p:cNvGrpSpPr/>
            <p:nvPr/>
          </p:nvGrpSpPr>
          <p:grpSpPr>
            <a:xfrm>
              <a:off x="10065925" y="2195626"/>
              <a:ext cx="1432626" cy="363775"/>
              <a:chOff x="1141313" y="1928575"/>
              <a:chExt cx="1432626" cy="363775"/>
            </a:xfrm>
          </p:grpSpPr>
          <p:sp>
            <p:nvSpPr>
              <p:cNvPr id="28" name="正方形/長方形 27">
                <a:extLst>
                  <a:ext uri="{FF2B5EF4-FFF2-40B4-BE49-F238E27FC236}">
                    <a16:creationId xmlns:a16="http://schemas.microsoft.com/office/drawing/2014/main" id="{DE9A7A6A-8FED-D3E2-1B42-62B248F3EDCB}"/>
                  </a:ext>
                </a:extLst>
              </p:cNvPr>
              <p:cNvSpPr/>
              <p:nvPr/>
            </p:nvSpPr>
            <p:spPr>
              <a:xfrm>
                <a:off x="1141313" y="1928575"/>
                <a:ext cx="895350" cy="27781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正方形/長方形 28">
                <a:extLst>
                  <a:ext uri="{FF2B5EF4-FFF2-40B4-BE49-F238E27FC236}">
                    <a16:creationId xmlns:a16="http://schemas.microsoft.com/office/drawing/2014/main" id="{FE6918D3-2F82-EAC9-9406-F3E0775AE8E1}"/>
                  </a:ext>
                </a:extLst>
              </p:cNvPr>
              <p:cNvSpPr/>
              <p:nvPr/>
            </p:nvSpPr>
            <p:spPr>
              <a:xfrm>
                <a:off x="2240564" y="1963738"/>
                <a:ext cx="333375"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9" name="正方形/長方形 8">
              <a:extLst>
                <a:ext uri="{FF2B5EF4-FFF2-40B4-BE49-F238E27FC236}">
                  <a16:creationId xmlns:a16="http://schemas.microsoft.com/office/drawing/2014/main" id="{A4313796-8819-1299-92D0-81227822C28D}"/>
                </a:ext>
              </a:extLst>
            </p:cNvPr>
            <p:cNvSpPr/>
            <p:nvPr/>
          </p:nvSpPr>
          <p:spPr>
            <a:xfrm>
              <a:off x="10960100" y="4150999"/>
              <a:ext cx="333375" cy="32861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正方形/長方形 13">
              <a:extLst>
                <a:ext uri="{FF2B5EF4-FFF2-40B4-BE49-F238E27FC236}">
                  <a16:creationId xmlns:a16="http://schemas.microsoft.com/office/drawing/2014/main" id="{E467A8D8-B4AC-A4E7-DA1B-285E5CDF6C18}"/>
                </a:ext>
              </a:extLst>
            </p:cNvPr>
            <p:cNvSpPr/>
            <p:nvPr/>
          </p:nvSpPr>
          <p:spPr>
            <a:xfrm>
              <a:off x="9734550" y="4589148"/>
              <a:ext cx="1225550" cy="42735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pic>
        <p:nvPicPr>
          <p:cNvPr id="43" name="図 42" descr="グラフィカル ユーザー インターフェイス&#10;&#10;AI 生成コンテンツは誤りを含む可能性があります。">
            <a:extLst>
              <a:ext uri="{FF2B5EF4-FFF2-40B4-BE49-F238E27FC236}">
                <a16:creationId xmlns:a16="http://schemas.microsoft.com/office/drawing/2014/main" id="{D6252AE0-6A35-B021-C111-3CC0D7895693}"/>
              </a:ext>
            </a:extLst>
          </p:cNvPr>
          <p:cNvPicPr>
            <a:picLocks noChangeAspect="1"/>
          </p:cNvPicPr>
          <p:nvPr/>
        </p:nvPicPr>
        <p:blipFill>
          <a:blip r:embed="rId5">
            <a:extLst>
              <a:ext uri="{28A0092B-C50C-407E-A947-70E740481C1C}">
                <a14:useLocalDpi xmlns:a14="http://schemas.microsoft.com/office/drawing/2010/main" val="0"/>
              </a:ext>
            </a:extLst>
          </a:blip>
          <a:srcRect l="70008" t="18027" r="12263" b="76892"/>
          <a:stretch/>
        </p:blipFill>
        <p:spPr>
          <a:xfrm>
            <a:off x="10967970" y="2374186"/>
            <a:ext cx="368300" cy="235756"/>
          </a:xfrm>
          <a:prstGeom prst="rect">
            <a:avLst/>
          </a:prstGeom>
          <a:ln>
            <a:noFill/>
          </a:ln>
        </p:spPr>
      </p:pic>
      <p:pic>
        <p:nvPicPr>
          <p:cNvPr id="44" name="図 43" descr="グラフィカル ユーザー インターフェイス&#10;&#10;AI 生成コンテンツは誤りを含む可能性があります。">
            <a:extLst>
              <a:ext uri="{FF2B5EF4-FFF2-40B4-BE49-F238E27FC236}">
                <a16:creationId xmlns:a16="http://schemas.microsoft.com/office/drawing/2014/main" id="{F79DA4DE-33CB-682A-64A7-FF372DCED078}"/>
              </a:ext>
            </a:extLst>
          </p:cNvPr>
          <p:cNvPicPr>
            <a:picLocks noChangeAspect="1"/>
          </p:cNvPicPr>
          <p:nvPr/>
        </p:nvPicPr>
        <p:blipFill>
          <a:blip r:embed="rId5">
            <a:extLst>
              <a:ext uri="{28A0092B-C50C-407E-A947-70E740481C1C}">
                <a14:useLocalDpi xmlns:a14="http://schemas.microsoft.com/office/drawing/2010/main" val="0"/>
              </a:ext>
            </a:extLst>
          </a:blip>
          <a:srcRect l="71841" t="26393" r="8978" b="67311"/>
          <a:stretch/>
        </p:blipFill>
        <p:spPr>
          <a:xfrm>
            <a:off x="11000278" y="1927222"/>
            <a:ext cx="398463" cy="292100"/>
          </a:xfrm>
          <a:prstGeom prst="rect">
            <a:avLst/>
          </a:prstGeom>
          <a:ln>
            <a:noFill/>
          </a:ln>
        </p:spPr>
      </p:pic>
      <p:sp>
        <p:nvSpPr>
          <p:cNvPr id="45" name="正方形/長方形 44">
            <a:extLst>
              <a:ext uri="{FF2B5EF4-FFF2-40B4-BE49-F238E27FC236}">
                <a16:creationId xmlns:a16="http://schemas.microsoft.com/office/drawing/2014/main" id="{81BDF134-625E-E8AB-3322-022B3372DD9A}"/>
              </a:ext>
            </a:extLst>
          </p:cNvPr>
          <p:cNvSpPr/>
          <p:nvPr/>
        </p:nvSpPr>
        <p:spPr>
          <a:xfrm>
            <a:off x="9649097" y="2307773"/>
            <a:ext cx="1765040" cy="371736"/>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9" name="図 18" descr="グラフィカル ユーザー インターフェイス, アプリケーション&#10;&#10;AI 生成コンテンツは誤りを含む可能性があります。">
            <a:extLst>
              <a:ext uri="{FF2B5EF4-FFF2-40B4-BE49-F238E27FC236}">
                <a16:creationId xmlns:a16="http://schemas.microsoft.com/office/drawing/2014/main" id="{D1654C17-3DF4-3A13-10F8-A6C71D104B1A}"/>
              </a:ext>
            </a:extLst>
          </p:cNvPr>
          <p:cNvPicPr>
            <a:picLocks noChangeAspect="1"/>
          </p:cNvPicPr>
          <p:nvPr/>
        </p:nvPicPr>
        <p:blipFill>
          <a:blip r:embed="rId6">
            <a:extLst>
              <a:ext uri="{28A0092B-C50C-407E-A947-70E740481C1C}">
                <a14:useLocalDpi xmlns:a14="http://schemas.microsoft.com/office/drawing/2010/main" val="0"/>
              </a:ext>
            </a:extLst>
          </a:blip>
          <a:srcRect t="5964" b="2416"/>
          <a:stretch>
            <a:fillRect/>
          </a:stretch>
        </p:blipFill>
        <p:spPr>
          <a:xfrm>
            <a:off x="6533452" y="1322312"/>
            <a:ext cx="2074076" cy="4243903"/>
          </a:xfrm>
          <a:prstGeom prst="rect">
            <a:avLst/>
          </a:prstGeom>
          <a:ln>
            <a:solidFill>
              <a:schemeClr val="bg1">
                <a:lumMod val="75000"/>
              </a:schemeClr>
            </a:solidFill>
          </a:ln>
        </p:spPr>
      </p:pic>
      <p:sp>
        <p:nvSpPr>
          <p:cNvPr id="49" name="正方形/長方形 48">
            <a:extLst>
              <a:ext uri="{FF2B5EF4-FFF2-40B4-BE49-F238E27FC236}">
                <a16:creationId xmlns:a16="http://schemas.microsoft.com/office/drawing/2014/main" id="{4AA5C8DA-260A-271D-FB6B-512D241AC6FA}"/>
              </a:ext>
            </a:extLst>
          </p:cNvPr>
          <p:cNvSpPr/>
          <p:nvPr/>
        </p:nvSpPr>
        <p:spPr>
          <a:xfrm>
            <a:off x="6660355" y="1878594"/>
            <a:ext cx="1803628" cy="3048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a:extLst>
              <a:ext uri="{FF2B5EF4-FFF2-40B4-BE49-F238E27FC236}">
                <a16:creationId xmlns:a16="http://schemas.microsoft.com/office/drawing/2014/main" id="{B4620ADA-CB32-358F-ED1B-8BD5C275581C}"/>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5" name="グループ化 24">
            <a:extLst>
              <a:ext uri="{FF2B5EF4-FFF2-40B4-BE49-F238E27FC236}">
                <a16:creationId xmlns:a16="http://schemas.microsoft.com/office/drawing/2014/main" id="{8EDECD62-46A6-2204-D30D-DDEC3BBF59C9}"/>
              </a:ext>
            </a:extLst>
          </p:cNvPr>
          <p:cNvGrpSpPr/>
          <p:nvPr/>
        </p:nvGrpSpPr>
        <p:grpSpPr>
          <a:xfrm>
            <a:off x="623888" y="235231"/>
            <a:ext cx="674373" cy="674373"/>
            <a:chOff x="609516" y="102830"/>
            <a:chExt cx="674373" cy="674373"/>
          </a:xfrm>
        </p:grpSpPr>
        <p:sp>
          <p:nvSpPr>
            <p:cNvPr id="26" name="楕円 25">
              <a:extLst>
                <a:ext uri="{FF2B5EF4-FFF2-40B4-BE49-F238E27FC236}">
                  <a16:creationId xmlns:a16="http://schemas.microsoft.com/office/drawing/2014/main" id="{D78A4BB7-48B8-B737-DDB3-8B7F51B7E197}"/>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7" name="グループ化 26">
              <a:extLst>
                <a:ext uri="{FF2B5EF4-FFF2-40B4-BE49-F238E27FC236}">
                  <a16:creationId xmlns:a16="http://schemas.microsoft.com/office/drawing/2014/main" id="{EA850D9C-D51F-EA70-16C5-BA2859E13082}"/>
                </a:ext>
              </a:extLst>
            </p:cNvPr>
            <p:cNvGrpSpPr/>
            <p:nvPr/>
          </p:nvGrpSpPr>
          <p:grpSpPr>
            <a:xfrm>
              <a:off x="667999" y="161547"/>
              <a:ext cx="566181" cy="566729"/>
              <a:chOff x="667999" y="161547"/>
              <a:chExt cx="566181" cy="566729"/>
            </a:xfrm>
          </p:grpSpPr>
          <p:sp>
            <p:nvSpPr>
              <p:cNvPr id="30" name="楕円 29">
                <a:extLst>
                  <a:ext uri="{FF2B5EF4-FFF2-40B4-BE49-F238E27FC236}">
                    <a16:creationId xmlns:a16="http://schemas.microsoft.com/office/drawing/2014/main" id="{ACBAD1B6-845E-3283-D7BF-B1FE41DDEFC3}"/>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テキスト ボックス 30">
                <a:extLst>
                  <a:ext uri="{FF2B5EF4-FFF2-40B4-BE49-F238E27FC236}">
                    <a16:creationId xmlns:a16="http://schemas.microsoft.com/office/drawing/2014/main" id="{5DD7FD8A-CC7D-42F9-EBFA-2E9DBE31684E}"/>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32" name="テキスト ボックス 31">
                <a:extLst>
                  <a:ext uri="{FF2B5EF4-FFF2-40B4-BE49-F238E27FC236}">
                    <a16:creationId xmlns:a16="http://schemas.microsoft.com/office/drawing/2014/main" id="{3DFDBED8-C9B4-5CFF-E069-9131F72E95A2}"/>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4</a:t>
                </a:r>
                <a:endParaRPr kumimoji="1" lang="ja-JP" altLang="en-US" sz="2000" b="1"/>
              </a:p>
            </p:txBody>
          </p:sp>
        </p:grpSp>
      </p:grpSp>
    </p:spTree>
    <p:extLst>
      <p:ext uri="{BB962C8B-B14F-4D97-AF65-F5344CB8AC3E}">
        <p14:creationId xmlns:p14="http://schemas.microsoft.com/office/powerpoint/2010/main" val="2017881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グループ化 5">
            <a:extLst>
              <a:ext uri="{FF2B5EF4-FFF2-40B4-BE49-F238E27FC236}">
                <a16:creationId xmlns:a16="http://schemas.microsoft.com/office/drawing/2014/main" id="{812325C4-18CB-485F-73A8-1DB177B6F4EC}"/>
              </a:ext>
            </a:extLst>
          </p:cNvPr>
          <p:cNvGrpSpPr/>
          <p:nvPr/>
        </p:nvGrpSpPr>
        <p:grpSpPr>
          <a:xfrm>
            <a:off x="6534575" y="1311742"/>
            <a:ext cx="1978764" cy="4241332"/>
            <a:chOff x="6534574" y="1198823"/>
            <a:chExt cx="2031445" cy="4354251"/>
          </a:xfrm>
        </p:grpSpPr>
        <p:pic>
          <p:nvPicPr>
            <p:cNvPr id="25" name="図 24" descr="グラフィカル ユーザー インターフェイス, テキスト, アプリケーション&#10;&#10;AI 生成コンテンツは誤りを含む可能性があります。">
              <a:extLst>
                <a:ext uri="{FF2B5EF4-FFF2-40B4-BE49-F238E27FC236}">
                  <a16:creationId xmlns:a16="http://schemas.microsoft.com/office/drawing/2014/main" id="{579D1513-072C-DCD5-3F64-C64FD7648204}"/>
                </a:ext>
              </a:extLst>
            </p:cNvPr>
            <p:cNvPicPr>
              <a:picLocks noChangeAspect="1"/>
            </p:cNvPicPr>
            <p:nvPr/>
          </p:nvPicPr>
          <p:blipFill>
            <a:blip r:embed="rId2">
              <a:extLst>
                <a:ext uri="{28A0092B-C50C-407E-A947-70E740481C1C}">
                  <a14:useLocalDpi xmlns:a14="http://schemas.microsoft.com/office/drawing/2010/main" val="0"/>
                </a:ext>
              </a:extLst>
            </a:blip>
            <a:srcRect t="4025"/>
            <a:stretch/>
          </p:blipFill>
          <p:spPr>
            <a:xfrm>
              <a:off x="6534574" y="1198823"/>
              <a:ext cx="2031445" cy="4354251"/>
            </a:xfrm>
            <a:prstGeom prst="rect">
              <a:avLst/>
            </a:prstGeom>
            <a:ln>
              <a:solidFill>
                <a:schemeClr val="bg1">
                  <a:lumMod val="65000"/>
                </a:schemeClr>
              </a:solidFill>
            </a:ln>
          </p:spPr>
        </p:pic>
        <p:sp>
          <p:nvSpPr>
            <p:cNvPr id="2" name="正方形/長方形 1">
              <a:extLst>
                <a:ext uri="{FF2B5EF4-FFF2-40B4-BE49-F238E27FC236}">
                  <a16:creationId xmlns:a16="http://schemas.microsoft.com/office/drawing/2014/main" id="{C5C16710-6B0C-5124-4921-BB302CC29D1E}"/>
                </a:ext>
              </a:extLst>
            </p:cNvPr>
            <p:cNvSpPr/>
            <p:nvPr/>
          </p:nvSpPr>
          <p:spPr>
            <a:xfrm>
              <a:off x="6648450" y="3194713"/>
              <a:ext cx="1828800" cy="2762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5" name="テキスト ボックス 4">
            <a:extLst>
              <a:ext uri="{FF2B5EF4-FFF2-40B4-BE49-F238E27FC236}">
                <a16:creationId xmlns:a16="http://schemas.microsoft.com/office/drawing/2014/main" id="{3C119034-16B5-5B53-F420-89C7B910201C}"/>
              </a:ext>
            </a:extLst>
          </p:cNvPr>
          <p:cNvSpPr txBox="1"/>
          <p:nvPr/>
        </p:nvSpPr>
        <p:spPr>
          <a:xfrm>
            <a:off x="651596" y="5757563"/>
            <a:ext cx="2059200" cy="830997"/>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「同意して次へ」</a:t>
            </a:r>
            <a:r>
              <a:rPr lang="ja-JP" altLang="en-US" sz="1200">
                <a:latin typeface="Meiryo UI" panose="020B0604030504040204" pitchFamily="50" charset="-128"/>
                <a:ea typeface="Meiryo UI" panose="020B0604030504040204" pitchFamily="50" charset="-128"/>
              </a:rPr>
              <a:t>を押す</a:t>
            </a:r>
            <a:endParaRPr lang="en-US" altLang="ja-JP" sz="1200">
              <a:latin typeface="Meiryo UI" panose="020B0604030504040204" pitchFamily="50" charset="-128"/>
              <a:ea typeface="Meiryo UI" panose="020B0604030504040204" pitchFamily="50" charset="-128"/>
            </a:endParaRPr>
          </a:p>
          <a:p>
            <a:pPr lvl="0" defTabSz="457200">
              <a:defRPr/>
            </a:pPr>
            <a:r>
              <a:rPr lang="ja-JP" altLang="en-US" sz="1200">
                <a:latin typeface="Meiryo UI" panose="020B0604030504040204" pitchFamily="50" charset="-128"/>
                <a:ea typeface="Meiryo UI" panose="020B0604030504040204" pitchFamily="50" charset="-128"/>
              </a:rPr>
              <a:t>「</a:t>
            </a:r>
            <a:r>
              <a:rPr lang="en-US" altLang="ja-JP" sz="1200">
                <a:latin typeface="Meiryo UI" panose="020B0604030504040204" pitchFamily="50" charset="-128"/>
                <a:ea typeface="Meiryo UI" panose="020B0604030504040204" pitchFamily="50" charset="-128"/>
              </a:rPr>
              <a:t>Fitbit</a:t>
            </a:r>
            <a:r>
              <a:rPr lang="ja-JP" altLang="en-US" sz="1200">
                <a:latin typeface="Meiryo UI" panose="020B0604030504040204" pitchFamily="50" charset="-128"/>
                <a:ea typeface="Meiryo UI" panose="020B0604030504040204" pitchFamily="50" charset="-128"/>
              </a:rPr>
              <a:t>」の場合</a:t>
            </a:r>
          </a:p>
          <a:p>
            <a:pPr lvl="0" defTabSz="457200">
              <a:defRPr/>
            </a:pPr>
            <a:r>
              <a:rPr lang="ja-JP" altLang="en-US" sz="1200">
                <a:latin typeface="Meiryo UI" panose="020B0604030504040204" pitchFamily="50" charset="-128"/>
                <a:ea typeface="Meiryo UI" panose="020B0604030504040204" pitchFamily="50" charset="-128"/>
              </a:rPr>
              <a:t>体重・睡眠時間の設定が可能</a:t>
            </a:r>
            <a:endParaRPr lang="en-US" altLang="ja-JP" sz="1200">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7" name="スライド番号プレースホルダー 1">
            <a:extLst>
              <a:ext uri="{FF2B5EF4-FFF2-40B4-BE49-F238E27FC236}">
                <a16:creationId xmlns:a16="http://schemas.microsoft.com/office/drawing/2014/main" id="{695B6DF8-AB4C-01B3-01EB-D833BBCB2048}"/>
              </a:ext>
            </a:extLst>
          </p:cNvPr>
          <p:cNvSpPr>
            <a:spLocks noGrp="1"/>
          </p:cNvSpPr>
          <p:nvPr>
            <p:ph type="sldNum" sz="quarter" idx="12"/>
          </p:nvPr>
        </p:nvSpPr>
        <p:spPr/>
        <p:txBody>
          <a:bodyPr/>
          <a:lstStyle/>
          <a:p>
            <a:fld id="{5CFB9FA4-A05F-48B0-95C3-5B7FD10539B7}" type="slidenum">
              <a:rPr kumimoji="1" lang="ja-JP" altLang="en-US" smtClean="0"/>
              <a:t>21</a:t>
            </a:fld>
            <a:endParaRPr kumimoji="1" lang="ja-JP" altLang="en-US"/>
          </a:p>
        </p:txBody>
      </p:sp>
      <p:sp>
        <p:nvSpPr>
          <p:cNvPr id="16" name="タイトル 36">
            <a:extLst>
              <a:ext uri="{FF2B5EF4-FFF2-40B4-BE49-F238E27FC236}">
                <a16:creationId xmlns:a16="http://schemas.microsoft.com/office/drawing/2014/main" id="{F9574530-E2F7-F032-6BC1-AFA98A73B0A1}"/>
              </a:ext>
            </a:extLst>
          </p:cNvPr>
          <p:cNvSpPr txBox="1">
            <a:spLocks/>
          </p:cNvSpPr>
          <p:nvPr/>
        </p:nvSpPr>
        <p:spPr>
          <a:xfrm>
            <a:off x="2671708" y="387602"/>
            <a:ext cx="6848584" cy="385200"/>
          </a:xfrm>
          <a:prstGeom prst="rect">
            <a:avLst/>
          </a:prstGeom>
        </p:spPr>
        <p:txBody>
          <a:bodyPr anchor="ctr">
            <a:normAutofit lnSpcReduction="10000"/>
          </a:bodyPr>
          <a:lstStyle>
            <a:defPPr>
              <a:defRPr lang="ja-JP"/>
            </a:defPPr>
            <a:lvl1pPr marL="0"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2000"/>
              <a:t>Fitbit</a:t>
            </a:r>
            <a:r>
              <a:rPr lang="ja-JP" altLang="en-US" sz="2000"/>
              <a:t>連携</a:t>
            </a:r>
          </a:p>
        </p:txBody>
      </p:sp>
      <p:pic>
        <p:nvPicPr>
          <p:cNvPr id="21" name="図 20" descr="テキスト&#10;&#10;AI 生成コンテンツは誤りを含む可能性があります。">
            <a:extLst>
              <a:ext uri="{FF2B5EF4-FFF2-40B4-BE49-F238E27FC236}">
                <a16:creationId xmlns:a16="http://schemas.microsoft.com/office/drawing/2014/main" id="{6ED1F3B8-021E-4248-35CB-576949003445}"/>
              </a:ext>
            </a:extLst>
          </p:cNvPr>
          <p:cNvPicPr>
            <a:picLocks noChangeAspect="1"/>
          </p:cNvPicPr>
          <p:nvPr/>
        </p:nvPicPr>
        <p:blipFill>
          <a:blip r:embed="rId3">
            <a:extLst>
              <a:ext uri="{28A0092B-C50C-407E-A947-70E740481C1C}">
                <a14:useLocalDpi xmlns:a14="http://schemas.microsoft.com/office/drawing/2010/main" val="0"/>
              </a:ext>
            </a:extLst>
          </a:blip>
          <a:srcRect l="2416" t="4027" r="-2416"/>
          <a:stretch/>
        </p:blipFill>
        <p:spPr>
          <a:xfrm>
            <a:off x="635500" y="1307744"/>
            <a:ext cx="1978765" cy="4241335"/>
          </a:xfrm>
          <a:prstGeom prst="rect">
            <a:avLst/>
          </a:prstGeom>
          <a:ln>
            <a:solidFill>
              <a:schemeClr val="bg1">
                <a:lumMod val="65000"/>
              </a:schemeClr>
            </a:solidFill>
          </a:ln>
        </p:spPr>
      </p:pic>
      <p:pic>
        <p:nvPicPr>
          <p:cNvPr id="23" name="図 22" descr="グラフィカル ユーザー インターフェイス, テキスト, アプリケーション&#10;&#10;AI 生成コンテンツは誤りを含む可能性があります。">
            <a:extLst>
              <a:ext uri="{FF2B5EF4-FFF2-40B4-BE49-F238E27FC236}">
                <a16:creationId xmlns:a16="http://schemas.microsoft.com/office/drawing/2014/main" id="{BEA8077A-4A96-78B2-E5C2-B30DE617D005}"/>
              </a:ext>
            </a:extLst>
          </p:cNvPr>
          <p:cNvPicPr>
            <a:picLocks noChangeAspect="1"/>
          </p:cNvPicPr>
          <p:nvPr/>
        </p:nvPicPr>
        <p:blipFill>
          <a:blip r:embed="rId4">
            <a:extLst>
              <a:ext uri="{28A0092B-C50C-407E-A947-70E740481C1C}">
                <a14:useLocalDpi xmlns:a14="http://schemas.microsoft.com/office/drawing/2010/main" val="0"/>
              </a:ext>
            </a:extLst>
          </a:blip>
          <a:srcRect l="1" t="4084" r="60"/>
          <a:stretch/>
        </p:blipFill>
        <p:spPr>
          <a:xfrm>
            <a:off x="3590452" y="1306791"/>
            <a:ext cx="1978765" cy="4241335"/>
          </a:xfrm>
          <a:prstGeom prst="rect">
            <a:avLst/>
          </a:prstGeom>
          <a:ln>
            <a:solidFill>
              <a:schemeClr val="bg1">
                <a:lumMod val="65000"/>
              </a:schemeClr>
            </a:solidFill>
          </a:ln>
        </p:spPr>
      </p:pic>
      <p:sp>
        <p:nvSpPr>
          <p:cNvPr id="15" name="正方形/長方形 14">
            <a:extLst>
              <a:ext uri="{FF2B5EF4-FFF2-40B4-BE49-F238E27FC236}">
                <a16:creationId xmlns:a16="http://schemas.microsoft.com/office/drawing/2014/main" id="{D0880AE4-F1BD-F0E9-719E-2AF6EF060F61}"/>
              </a:ext>
            </a:extLst>
          </p:cNvPr>
          <p:cNvSpPr/>
          <p:nvPr/>
        </p:nvSpPr>
        <p:spPr>
          <a:xfrm>
            <a:off x="660022" y="4356099"/>
            <a:ext cx="1929719" cy="37446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正方形/長方形 2">
            <a:extLst>
              <a:ext uri="{FF2B5EF4-FFF2-40B4-BE49-F238E27FC236}">
                <a16:creationId xmlns:a16="http://schemas.microsoft.com/office/drawing/2014/main" id="{CEE9D770-B131-B898-BAA3-DBAA7FEC3A8D}"/>
              </a:ext>
            </a:extLst>
          </p:cNvPr>
          <p:cNvSpPr/>
          <p:nvPr/>
        </p:nvSpPr>
        <p:spPr>
          <a:xfrm>
            <a:off x="3600666" y="3014331"/>
            <a:ext cx="1968550" cy="115284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8" name="正方形/長方形 7">
            <a:extLst>
              <a:ext uri="{FF2B5EF4-FFF2-40B4-BE49-F238E27FC236}">
                <a16:creationId xmlns:a16="http://schemas.microsoft.com/office/drawing/2014/main" id="{E6753E5C-777E-D844-2306-144251091381}"/>
              </a:ext>
            </a:extLst>
          </p:cNvPr>
          <p:cNvSpPr/>
          <p:nvPr/>
        </p:nvSpPr>
        <p:spPr>
          <a:xfrm>
            <a:off x="6676383" y="4678559"/>
            <a:ext cx="1700311" cy="37446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a:extLst>
              <a:ext uri="{FF2B5EF4-FFF2-40B4-BE49-F238E27FC236}">
                <a16:creationId xmlns:a16="http://schemas.microsoft.com/office/drawing/2014/main" id="{EE9F493F-605A-5CE8-6DAD-710E0C3808B4}"/>
              </a:ext>
            </a:extLst>
          </p:cNvPr>
          <p:cNvSpPr/>
          <p:nvPr/>
        </p:nvSpPr>
        <p:spPr>
          <a:xfrm>
            <a:off x="3600666" y="2495597"/>
            <a:ext cx="1968551" cy="33730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テキスト ボックス 11">
            <a:extLst>
              <a:ext uri="{FF2B5EF4-FFF2-40B4-BE49-F238E27FC236}">
                <a16:creationId xmlns:a16="http://schemas.microsoft.com/office/drawing/2014/main" id="{26267E56-D426-A00A-FDEB-741AA4522C91}"/>
              </a:ext>
            </a:extLst>
          </p:cNvPr>
          <p:cNvSpPr txBox="1"/>
          <p:nvPr/>
        </p:nvSpPr>
        <p:spPr>
          <a:xfrm>
            <a:off x="3238041" y="2403769"/>
            <a:ext cx="334406" cy="338554"/>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❶</a:t>
            </a:r>
            <a:endParaRPr kumimoji="1" lang="en-US" altLang="ja-JP" sz="16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10" name="テキスト ボックス 9">
            <a:extLst>
              <a:ext uri="{FF2B5EF4-FFF2-40B4-BE49-F238E27FC236}">
                <a16:creationId xmlns:a16="http://schemas.microsoft.com/office/drawing/2014/main" id="{167C1F17-09AC-63E6-5192-F73A6E373A4E}"/>
              </a:ext>
            </a:extLst>
          </p:cNvPr>
          <p:cNvSpPr txBox="1"/>
          <p:nvPr/>
        </p:nvSpPr>
        <p:spPr>
          <a:xfrm>
            <a:off x="3238041" y="2888792"/>
            <a:ext cx="334406" cy="338554"/>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❷</a:t>
            </a:r>
            <a:endParaRPr kumimoji="1" lang="en-US" altLang="ja-JP" sz="16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pic>
        <p:nvPicPr>
          <p:cNvPr id="22" name="図 21" descr="グラフィカル ユーザー インターフェイス, テキスト, アプリケーション&#10;&#10;AI 生成コンテンツは誤りを含む可能性があります。">
            <a:extLst>
              <a:ext uri="{FF2B5EF4-FFF2-40B4-BE49-F238E27FC236}">
                <a16:creationId xmlns:a16="http://schemas.microsoft.com/office/drawing/2014/main" id="{FA9C0B88-B66C-3E34-7ACF-6B58038B9EA0}"/>
              </a:ext>
            </a:extLst>
          </p:cNvPr>
          <p:cNvPicPr>
            <a:picLocks noChangeAspect="1"/>
          </p:cNvPicPr>
          <p:nvPr/>
        </p:nvPicPr>
        <p:blipFill>
          <a:blip r:embed="rId5">
            <a:extLst>
              <a:ext uri="{28A0092B-C50C-407E-A947-70E740481C1C}">
                <a14:useLocalDpi xmlns:a14="http://schemas.microsoft.com/office/drawing/2010/main" val="0"/>
              </a:ext>
            </a:extLst>
          </a:blip>
          <a:srcRect t="4026"/>
          <a:stretch/>
        </p:blipFill>
        <p:spPr>
          <a:xfrm>
            <a:off x="9577736" y="1311743"/>
            <a:ext cx="1978764" cy="4241331"/>
          </a:xfrm>
          <a:prstGeom prst="rect">
            <a:avLst/>
          </a:prstGeom>
          <a:ln>
            <a:solidFill>
              <a:schemeClr val="bg1">
                <a:lumMod val="65000"/>
              </a:schemeClr>
            </a:solidFill>
          </a:ln>
        </p:spPr>
      </p:pic>
      <p:sp>
        <p:nvSpPr>
          <p:cNvPr id="24" name="正方形/長方形 23">
            <a:extLst>
              <a:ext uri="{FF2B5EF4-FFF2-40B4-BE49-F238E27FC236}">
                <a16:creationId xmlns:a16="http://schemas.microsoft.com/office/drawing/2014/main" id="{F3D711D3-45D7-D148-D884-45D5BE56A82B}"/>
              </a:ext>
            </a:extLst>
          </p:cNvPr>
          <p:cNvSpPr/>
          <p:nvPr/>
        </p:nvSpPr>
        <p:spPr>
          <a:xfrm>
            <a:off x="10929784" y="3995285"/>
            <a:ext cx="597377" cy="3437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26" name="正方形/長方形 25">
            <a:extLst>
              <a:ext uri="{FF2B5EF4-FFF2-40B4-BE49-F238E27FC236}">
                <a16:creationId xmlns:a16="http://schemas.microsoft.com/office/drawing/2014/main" id="{E2568DFE-E8A9-7DAA-565B-EADDA103B4D0}"/>
              </a:ext>
            </a:extLst>
          </p:cNvPr>
          <p:cNvSpPr/>
          <p:nvPr/>
        </p:nvSpPr>
        <p:spPr>
          <a:xfrm>
            <a:off x="9595630" y="2664250"/>
            <a:ext cx="1902956" cy="48597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11" name="テキスト ボックス 10">
            <a:extLst>
              <a:ext uri="{FF2B5EF4-FFF2-40B4-BE49-F238E27FC236}">
                <a16:creationId xmlns:a16="http://schemas.microsoft.com/office/drawing/2014/main" id="{3CB7313A-7123-F017-3BD2-722F4D844FB9}"/>
              </a:ext>
            </a:extLst>
          </p:cNvPr>
          <p:cNvSpPr txBox="1"/>
          <p:nvPr/>
        </p:nvSpPr>
        <p:spPr>
          <a:xfrm>
            <a:off x="3623942" y="5748327"/>
            <a:ext cx="2106966"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❶「</a:t>
            </a:r>
            <a:r>
              <a:rPr kumimoji="1" lang="en-US" altLang="ja-JP" sz="12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Google </a:t>
            </a:r>
            <a:r>
              <a:rPr kumimoji="1" lang="ja-JP" altLang="en-US" sz="12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で続ける」</a:t>
            </a:r>
            <a:r>
              <a:rPr kumimoji="1" lang="ja-JP" altLang="en-US" sz="1200" b="0" i="0" u="none" strike="noStrike" kern="1200" cap="none" spc="0" normalizeH="0" baseline="0" noProof="0">
                <a:ln>
                  <a:noFill/>
                </a:ln>
                <a:solidFill>
                  <a:sysClr val="windowText" lastClr="000000"/>
                </a:solidFill>
                <a:effectLst/>
                <a:uLnTx/>
                <a:uFillTx/>
                <a:latin typeface="Meiryo UI" panose="020B0604030504040204" pitchFamily="50" charset="-128"/>
                <a:ea typeface="Meiryo UI" panose="020B0604030504040204" pitchFamily="50" charset="-128"/>
              </a:rPr>
              <a:t>または、</a:t>
            </a:r>
            <a:r>
              <a:rPr kumimoji="1" lang="ja-JP" altLang="en-US" sz="12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❷「</a:t>
            </a:r>
            <a:r>
              <a:rPr kumimoji="1" lang="en-US" altLang="ja-JP" sz="12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Fitbit</a:t>
            </a:r>
            <a:r>
              <a:rPr kumimoji="1" lang="ja-JP" altLang="en-US" sz="12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アカウント」</a:t>
            </a:r>
            <a:r>
              <a:rPr kumimoji="1" lang="ja-JP" altLang="en-US"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rPr>
              <a:t>でログイン</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14" name="テキスト ボックス 13">
            <a:extLst>
              <a:ext uri="{FF2B5EF4-FFF2-40B4-BE49-F238E27FC236}">
                <a16:creationId xmlns:a16="http://schemas.microsoft.com/office/drawing/2014/main" id="{7D33320B-3A81-4CB6-59B7-1BCDC4DD8274}"/>
              </a:ext>
            </a:extLst>
          </p:cNvPr>
          <p:cNvSpPr txBox="1"/>
          <p:nvPr/>
        </p:nvSpPr>
        <p:spPr>
          <a:xfrm>
            <a:off x="6601220" y="5746970"/>
            <a:ext cx="2059200" cy="646331"/>
          </a:xfrm>
          <a:prstGeom prst="rect">
            <a:avLst/>
          </a:prstGeom>
          <a:noFill/>
        </p:spPr>
        <p:txBody>
          <a:bodyPr wrap="square" rtlCol="0">
            <a:spAutoFit/>
          </a:bodyPr>
          <a:lstStyle/>
          <a:p>
            <a:pPr defTabSz="457200">
              <a:defRPr/>
            </a:pPr>
            <a:r>
              <a:rPr lang="ja-JP" altLang="en-US" sz="1200" dirty="0">
                <a:solidFill>
                  <a:srgbClr val="FF0000"/>
                </a:solidFill>
                <a:latin typeface="Meiryo UI" panose="020B0604030504040204" pitchFamily="50" charset="-128"/>
                <a:ea typeface="Meiryo UI" panose="020B0604030504040204" pitchFamily="50" charset="-128"/>
              </a:rPr>
              <a:t>❷</a:t>
            </a:r>
            <a:r>
              <a:rPr lang="en-US" altLang="ja-JP" sz="1200" dirty="0">
                <a:solidFill>
                  <a:srgbClr val="FF0000"/>
                </a:solidFill>
                <a:latin typeface="Meiryo UI" panose="020B0604030504040204" pitchFamily="50" charset="-128"/>
                <a:ea typeface="Meiryo UI" panose="020B0604030504040204" pitchFamily="50" charset="-128"/>
              </a:rPr>
              <a:t>Fitbit</a:t>
            </a:r>
            <a:r>
              <a:rPr lang="ja-JP" altLang="en-US" sz="1200" dirty="0">
                <a:solidFill>
                  <a:srgbClr val="FF0000"/>
                </a:solidFill>
                <a:latin typeface="Meiryo UI" panose="020B0604030504040204" pitchFamily="50" charset="-128"/>
                <a:ea typeface="Meiryo UI" panose="020B0604030504040204" pitchFamily="50" charset="-128"/>
              </a:rPr>
              <a:t>アカウント</a:t>
            </a:r>
            <a:r>
              <a:rPr lang="ja-JP" altLang="en-US" sz="1200" dirty="0">
                <a:solidFill>
                  <a:sysClr val="windowText" lastClr="000000"/>
                </a:solidFill>
                <a:latin typeface="Meiryo UI" panose="020B0604030504040204" pitchFamily="50" charset="-128"/>
                <a:ea typeface="Meiryo UI" panose="020B0604030504040204" pitchFamily="50" charset="-128"/>
              </a:rPr>
              <a:t>の方</a:t>
            </a:r>
            <a:endParaRPr lang="en-US" altLang="ja-JP" sz="1200" dirty="0">
              <a:solidFill>
                <a:sysClr val="windowText" lastClr="000000"/>
              </a:solidFill>
              <a:latin typeface="Meiryo UI" panose="020B0604030504040204" pitchFamily="50" charset="-128"/>
              <a:ea typeface="Meiryo UI" panose="020B0604030504040204" pitchFamily="50" charset="-128"/>
            </a:endParaRPr>
          </a:p>
          <a:p>
            <a:pPr lvl="0" defTabSz="457200">
              <a:defRPr/>
            </a:pPr>
            <a:r>
              <a:rPr lang="ja-JP" altLang="en-US" sz="1200" dirty="0">
                <a:solidFill>
                  <a:sysClr val="windowText" lastClr="000000"/>
                </a:solidFill>
                <a:latin typeface="Meiryo UI" panose="020B0604030504040204" pitchFamily="50" charset="-128"/>
                <a:ea typeface="Meiryo UI" panose="020B0604030504040204" pitchFamily="50" charset="-128"/>
              </a:rPr>
              <a:t>→</a:t>
            </a:r>
            <a:r>
              <a:rPr lang="ja-JP" altLang="en-US" sz="1200" dirty="0">
                <a:solidFill>
                  <a:srgbClr val="FF0000"/>
                </a:solidFill>
                <a:latin typeface="Meiryo UI" panose="020B0604030504040204" pitchFamily="50" charset="-128"/>
                <a:ea typeface="Meiryo UI" panose="020B0604030504040204" pitchFamily="50" charset="-128"/>
              </a:rPr>
              <a:t>「サインインする」</a:t>
            </a:r>
            <a:r>
              <a:rPr lang="ja-JP" altLang="en-US" sz="1200" dirty="0">
                <a:latin typeface="Meiryo UI" panose="020B0604030504040204" pitchFamily="50" charset="-128"/>
                <a:ea typeface="Meiryo UI" panose="020B0604030504040204" pitchFamily="50" charset="-128"/>
              </a:rPr>
              <a:t>を押し</a:t>
            </a:r>
            <a:endParaRPr lang="en-US" altLang="ja-JP" sz="1200" dirty="0">
              <a:latin typeface="Meiryo UI" panose="020B0604030504040204" pitchFamily="50" charset="-128"/>
              <a:ea typeface="Meiryo UI" panose="020B0604030504040204" pitchFamily="50" charset="-128"/>
            </a:endParaRPr>
          </a:p>
          <a:p>
            <a:pPr lvl="0" defTabSz="457200">
              <a:defRPr/>
            </a:pPr>
            <a:r>
              <a:rPr lang="en-US" altLang="ja-JP" sz="1200" dirty="0">
                <a:latin typeface="Meiryo UI" panose="020B0604030504040204" pitchFamily="50" charset="-128"/>
                <a:ea typeface="Meiryo UI" panose="020B0604030504040204" pitchFamily="50" charset="-128"/>
              </a:rPr>
              <a:t>22</a:t>
            </a:r>
            <a:r>
              <a:rPr lang="ja-JP" altLang="en-US" sz="1200" dirty="0">
                <a:latin typeface="Meiryo UI" panose="020B0604030504040204" pitchFamily="50" charset="-128"/>
                <a:ea typeface="Meiryo UI" panose="020B0604030504040204" pitchFamily="50" charset="-128"/>
              </a:rPr>
              <a:t>ページ</a:t>
            </a:r>
            <a:r>
              <a:rPr lang="ja-JP" altLang="en-US" sz="1200" dirty="0">
                <a:solidFill>
                  <a:srgbClr val="FF0000"/>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へ</a:t>
            </a:r>
            <a:endParaRPr lang="en-US" altLang="ja-JP" sz="1200" dirty="0">
              <a:latin typeface="Meiryo UI" panose="020B0604030504040204" pitchFamily="50" charset="-128"/>
              <a:ea typeface="Meiryo UI" panose="020B0604030504040204" pitchFamily="50" charset="-128"/>
            </a:endParaRPr>
          </a:p>
        </p:txBody>
      </p:sp>
      <p:sp>
        <p:nvSpPr>
          <p:cNvPr id="17" name="テキスト ボックス 16">
            <a:extLst>
              <a:ext uri="{FF2B5EF4-FFF2-40B4-BE49-F238E27FC236}">
                <a16:creationId xmlns:a16="http://schemas.microsoft.com/office/drawing/2014/main" id="{7DDFF627-43EC-A915-77E7-D61EC2E0B012}"/>
              </a:ext>
            </a:extLst>
          </p:cNvPr>
          <p:cNvSpPr txBox="1"/>
          <p:nvPr/>
        </p:nvSpPr>
        <p:spPr>
          <a:xfrm>
            <a:off x="9563688" y="5748327"/>
            <a:ext cx="2059200" cy="646331"/>
          </a:xfrm>
          <a:prstGeom prst="rect">
            <a:avLst/>
          </a:prstGeom>
          <a:noFill/>
        </p:spPr>
        <p:txBody>
          <a:bodyPr wrap="square" rtlCol="0">
            <a:spAutoFit/>
          </a:bodyPr>
          <a:lstStyle/>
          <a:p>
            <a:pPr defTabSz="457200">
              <a:defRPr/>
            </a:pPr>
            <a:r>
              <a:rPr lang="ja-JP" altLang="en-US" sz="1200">
                <a:solidFill>
                  <a:srgbClr val="FF0000"/>
                </a:solidFill>
                <a:latin typeface="Meiryo UI" panose="020B0604030504040204" pitchFamily="50" charset="-128"/>
                <a:ea typeface="Meiryo UI" panose="020B0604030504040204" pitchFamily="50" charset="-128"/>
              </a:rPr>
              <a:t>❶</a:t>
            </a:r>
            <a:r>
              <a:rPr lang="en-US" altLang="ja-JP" sz="1200">
                <a:solidFill>
                  <a:srgbClr val="FF0000"/>
                </a:solidFill>
                <a:latin typeface="Meiryo UI" panose="020B0604030504040204" pitchFamily="50" charset="-128"/>
                <a:ea typeface="Meiryo UI" panose="020B0604030504040204" pitchFamily="50" charset="-128"/>
              </a:rPr>
              <a:t>Google</a:t>
            </a:r>
            <a:r>
              <a:rPr lang="ja-JP" altLang="en-US" sz="1200">
                <a:solidFill>
                  <a:srgbClr val="FF0000"/>
                </a:solidFill>
                <a:latin typeface="Meiryo UI" panose="020B0604030504040204" pitchFamily="50" charset="-128"/>
                <a:ea typeface="Meiryo UI" panose="020B0604030504040204" pitchFamily="50" charset="-128"/>
              </a:rPr>
              <a:t>アカウント</a:t>
            </a:r>
            <a:r>
              <a:rPr lang="ja-JP" altLang="en-US" sz="1200">
                <a:solidFill>
                  <a:sysClr val="windowText" lastClr="000000"/>
                </a:solidFill>
                <a:latin typeface="Meiryo UI" panose="020B0604030504040204" pitchFamily="50" charset="-128"/>
                <a:ea typeface="Meiryo UI" panose="020B0604030504040204" pitchFamily="50" charset="-128"/>
              </a:rPr>
              <a:t>の方</a:t>
            </a:r>
            <a:endParaRPr lang="en-US" altLang="ja-JP" sz="1200">
              <a:solidFill>
                <a:sysClr val="windowText" lastClr="000000"/>
              </a:solidFill>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ysClr val="windowText" lastClr="000000"/>
                </a:solidFill>
                <a:latin typeface="Meiryo UI" panose="020B0604030504040204" pitchFamily="50" charset="-128"/>
                <a:ea typeface="Meiryo UI" panose="020B0604030504040204" pitchFamily="50" charset="-128"/>
              </a:rPr>
              <a:t>→</a:t>
            </a:r>
            <a:r>
              <a:rPr lang="ja-JP" altLang="en-US" sz="1200">
                <a:solidFill>
                  <a:srgbClr val="FF0000"/>
                </a:solidFill>
                <a:latin typeface="Meiryo UI" panose="020B0604030504040204" pitchFamily="50" charset="-128"/>
                <a:ea typeface="Meiryo UI" panose="020B0604030504040204" pitchFamily="50" charset="-128"/>
              </a:rPr>
              <a:t>メールアドレスを入力</a:t>
            </a:r>
            <a:r>
              <a:rPr lang="ja-JP" altLang="en-US" sz="1200">
                <a:latin typeface="Meiryo UI" panose="020B0604030504040204" pitchFamily="50" charset="-128"/>
                <a:ea typeface="Meiryo UI" panose="020B0604030504040204" pitchFamily="50" charset="-128"/>
              </a:rPr>
              <a:t>し</a:t>
            </a:r>
            <a:endParaRPr lang="en-US" altLang="ja-JP" sz="1200">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「次へ」</a:t>
            </a:r>
            <a:r>
              <a:rPr lang="ja-JP" altLang="en-US" sz="1200">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18" name="正方形/長方形 17">
            <a:extLst>
              <a:ext uri="{FF2B5EF4-FFF2-40B4-BE49-F238E27FC236}">
                <a16:creationId xmlns:a16="http://schemas.microsoft.com/office/drawing/2014/main" id="{57151465-FD5B-1B27-37E8-691237C33E64}"/>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テキスト ボックス 18">
            <a:extLst>
              <a:ext uri="{FF2B5EF4-FFF2-40B4-BE49-F238E27FC236}">
                <a16:creationId xmlns:a16="http://schemas.microsoft.com/office/drawing/2014/main" id="{00D12F1C-3197-391C-69AD-876237049D9B}"/>
              </a:ext>
            </a:extLst>
          </p:cNvPr>
          <p:cNvSpPr txBox="1"/>
          <p:nvPr/>
        </p:nvSpPr>
        <p:spPr>
          <a:xfrm>
            <a:off x="623888" y="884339"/>
            <a:ext cx="2951164" cy="408908"/>
          </a:xfrm>
          <a:prstGeom prst="rect">
            <a:avLst/>
          </a:prstGeom>
          <a:noFill/>
          <a:effectLst>
            <a:glow rad="444500">
              <a:schemeClr val="bg1"/>
            </a:glow>
          </a:effectLst>
        </p:spPr>
        <p:txBody>
          <a:bodyPr wrap="square" lIns="90308" tIns="45155" rIns="90308" bIns="45155" rtlCol="0">
            <a:spAutoFit/>
          </a:bodyPr>
          <a:lstStyle/>
          <a:p>
            <a:pPr defTabSz="903082">
              <a:lnSpc>
                <a:spcPct val="150000"/>
              </a:lnSpc>
            </a:pPr>
            <a:r>
              <a:rPr kumimoji="1" lang="ja-JP" altLang="en-US"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a:t>
            </a:r>
            <a:r>
              <a:rPr kumimoji="1" lang="en-US" altLang="ja-JP"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Fitbit</a:t>
            </a:r>
            <a:r>
              <a:rPr kumimoji="1" lang="ja-JP" altLang="en-US"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へ変更～</a:t>
            </a:r>
          </a:p>
        </p:txBody>
      </p:sp>
      <p:grpSp>
        <p:nvGrpSpPr>
          <p:cNvPr id="4" name="グループ化 3">
            <a:extLst>
              <a:ext uri="{FF2B5EF4-FFF2-40B4-BE49-F238E27FC236}">
                <a16:creationId xmlns:a16="http://schemas.microsoft.com/office/drawing/2014/main" id="{8152BA73-D681-50CA-ABEE-0D622FE92F61}"/>
              </a:ext>
            </a:extLst>
          </p:cNvPr>
          <p:cNvGrpSpPr/>
          <p:nvPr/>
        </p:nvGrpSpPr>
        <p:grpSpPr>
          <a:xfrm>
            <a:off x="623888" y="235231"/>
            <a:ext cx="674373" cy="674373"/>
            <a:chOff x="609516" y="102830"/>
            <a:chExt cx="674373" cy="674373"/>
          </a:xfrm>
        </p:grpSpPr>
        <p:sp>
          <p:nvSpPr>
            <p:cNvPr id="13" name="楕円 12">
              <a:extLst>
                <a:ext uri="{FF2B5EF4-FFF2-40B4-BE49-F238E27FC236}">
                  <a16:creationId xmlns:a16="http://schemas.microsoft.com/office/drawing/2014/main" id="{EE0ADB46-A423-D598-15B4-56C6ED0D9AB6}"/>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8" name="グループ化 27">
              <a:extLst>
                <a:ext uri="{FF2B5EF4-FFF2-40B4-BE49-F238E27FC236}">
                  <a16:creationId xmlns:a16="http://schemas.microsoft.com/office/drawing/2014/main" id="{6E3CDE29-9591-32C4-CE53-072B446091A2}"/>
                </a:ext>
              </a:extLst>
            </p:cNvPr>
            <p:cNvGrpSpPr/>
            <p:nvPr/>
          </p:nvGrpSpPr>
          <p:grpSpPr>
            <a:xfrm>
              <a:off x="667999" y="161547"/>
              <a:ext cx="566181" cy="566729"/>
              <a:chOff x="667999" y="161547"/>
              <a:chExt cx="566181" cy="566729"/>
            </a:xfrm>
          </p:grpSpPr>
          <p:sp>
            <p:nvSpPr>
              <p:cNvPr id="29" name="楕円 28">
                <a:extLst>
                  <a:ext uri="{FF2B5EF4-FFF2-40B4-BE49-F238E27FC236}">
                    <a16:creationId xmlns:a16="http://schemas.microsoft.com/office/drawing/2014/main" id="{C4A85884-1335-0CD4-C2CD-784166FBD2CE}"/>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テキスト ボックス 33">
                <a:extLst>
                  <a:ext uri="{FF2B5EF4-FFF2-40B4-BE49-F238E27FC236}">
                    <a16:creationId xmlns:a16="http://schemas.microsoft.com/office/drawing/2014/main" id="{5510FB13-9A2C-129E-18E3-3B3EA95A81D0}"/>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35" name="テキスト ボックス 34">
                <a:extLst>
                  <a:ext uri="{FF2B5EF4-FFF2-40B4-BE49-F238E27FC236}">
                    <a16:creationId xmlns:a16="http://schemas.microsoft.com/office/drawing/2014/main" id="{925739EB-8DE9-4C52-B7B6-C35DCB21FDF3}"/>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4</a:t>
                </a:r>
                <a:endParaRPr kumimoji="1" lang="ja-JP" altLang="en-US" sz="2000" b="1"/>
              </a:p>
            </p:txBody>
          </p:sp>
        </p:grpSp>
      </p:grpSp>
    </p:spTree>
    <p:extLst>
      <p:ext uri="{BB962C8B-B14F-4D97-AF65-F5344CB8AC3E}">
        <p14:creationId xmlns:p14="http://schemas.microsoft.com/office/powerpoint/2010/main" val="22337941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グループ化 15">
            <a:extLst>
              <a:ext uri="{FF2B5EF4-FFF2-40B4-BE49-F238E27FC236}">
                <a16:creationId xmlns:a16="http://schemas.microsoft.com/office/drawing/2014/main" id="{56750A51-0967-6E47-26A3-F53E6C20BB2D}"/>
              </a:ext>
            </a:extLst>
          </p:cNvPr>
          <p:cNvGrpSpPr/>
          <p:nvPr/>
        </p:nvGrpSpPr>
        <p:grpSpPr>
          <a:xfrm>
            <a:off x="639960" y="1293697"/>
            <a:ext cx="2059200" cy="4251756"/>
            <a:chOff x="3599577" y="1191206"/>
            <a:chExt cx="2030400" cy="4192291"/>
          </a:xfrm>
        </p:grpSpPr>
        <p:pic>
          <p:nvPicPr>
            <p:cNvPr id="6" name="図 5" descr="グラフィカル ユーザー インターフェイス, アプリケーション&#10;&#10;AI 生成コンテンツは誤りを含む可能性があります。">
              <a:extLst>
                <a:ext uri="{FF2B5EF4-FFF2-40B4-BE49-F238E27FC236}">
                  <a16:creationId xmlns:a16="http://schemas.microsoft.com/office/drawing/2014/main" id="{524AAE1E-FFB2-ADFF-D7BF-703B04EEB1E6}"/>
                </a:ext>
              </a:extLst>
            </p:cNvPr>
            <p:cNvPicPr>
              <a:picLocks noChangeAspect="1"/>
            </p:cNvPicPr>
            <p:nvPr/>
          </p:nvPicPr>
          <p:blipFill>
            <a:blip r:embed="rId2">
              <a:extLst>
                <a:ext uri="{28A0092B-C50C-407E-A947-70E740481C1C}">
                  <a14:useLocalDpi xmlns:a14="http://schemas.microsoft.com/office/drawing/2010/main" val="0"/>
                </a:ext>
              </a:extLst>
            </a:blip>
            <a:srcRect t="3975" b="3572"/>
            <a:stretch>
              <a:fillRect/>
            </a:stretch>
          </p:blipFill>
          <p:spPr>
            <a:xfrm>
              <a:off x="3599577" y="1191206"/>
              <a:ext cx="2030400" cy="4192291"/>
            </a:xfrm>
            <a:prstGeom prst="rect">
              <a:avLst/>
            </a:prstGeom>
            <a:ln>
              <a:solidFill>
                <a:schemeClr val="bg1">
                  <a:lumMod val="65000"/>
                </a:schemeClr>
              </a:solidFill>
            </a:ln>
          </p:spPr>
        </p:pic>
        <p:sp>
          <p:nvSpPr>
            <p:cNvPr id="7" name="正方形/長方形 6">
              <a:extLst>
                <a:ext uri="{FF2B5EF4-FFF2-40B4-BE49-F238E27FC236}">
                  <a16:creationId xmlns:a16="http://schemas.microsoft.com/office/drawing/2014/main" id="{58342FC1-3B93-28CE-772A-CF53A4CDEE49}"/>
                </a:ext>
              </a:extLst>
            </p:cNvPr>
            <p:cNvSpPr/>
            <p:nvPr/>
          </p:nvSpPr>
          <p:spPr>
            <a:xfrm>
              <a:off x="3912901" y="2395539"/>
              <a:ext cx="490030" cy="76200"/>
            </a:xfrm>
            <a:prstGeom prst="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2" name="スライド番号プレースホルダー 1">
            <a:extLst>
              <a:ext uri="{FF2B5EF4-FFF2-40B4-BE49-F238E27FC236}">
                <a16:creationId xmlns:a16="http://schemas.microsoft.com/office/drawing/2014/main" id="{6FA2B4FB-EB5E-42FE-4910-AADEBFF9BF4A}"/>
              </a:ext>
            </a:extLst>
          </p:cNvPr>
          <p:cNvSpPr>
            <a:spLocks noGrp="1"/>
          </p:cNvSpPr>
          <p:nvPr>
            <p:ph type="sldNum" sz="quarter" idx="12"/>
          </p:nvPr>
        </p:nvSpPr>
        <p:spPr/>
        <p:txBody>
          <a:bodyPr/>
          <a:lstStyle/>
          <a:p>
            <a:fld id="{5CFB9FA4-A05F-48B0-95C3-5B7FD10539B7}" type="slidenum">
              <a:rPr kumimoji="1" lang="ja-JP" altLang="en-US" smtClean="0"/>
              <a:t>22</a:t>
            </a:fld>
            <a:endParaRPr kumimoji="1" lang="ja-JP" altLang="en-US"/>
          </a:p>
        </p:txBody>
      </p:sp>
      <p:sp>
        <p:nvSpPr>
          <p:cNvPr id="13" name="正方形/長方形 12">
            <a:extLst>
              <a:ext uri="{FF2B5EF4-FFF2-40B4-BE49-F238E27FC236}">
                <a16:creationId xmlns:a16="http://schemas.microsoft.com/office/drawing/2014/main" id="{647C79F1-7F21-E87D-8A78-F015720089E7}"/>
              </a:ext>
            </a:extLst>
          </p:cNvPr>
          <p:cNvSpPr/>
          <p:nvPr/>
        </p:nvSpPr>
        <p:spPr>
          <a:xfrm>
            <a:off x="2021150" y="3903844"/>
            <a:ext cx="597377" cy="3437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14" name="タイトル 36">
            <a:extLst>
              <a:ext uri="{FF2B5EF4-FFF2-40B4-BE49-F238E27FC236}">
                <a16:creationId xmlns:a16="http://schemas.microsoft.com/office/drawing/2014/main" id="{FB2872BB-6F96-8A06-5ED1-97A2DCB6CDE5}"/>
              </a:ext>
            </a:extLst>
          </p:cNvPr>
          <p:cNvSpPr txBox="1">
            <a:spLocks/>
          </p:cNvSpPr>
          <p:nvPr/>
        </p:nvSpPr>
        <p:spPr>
          <a:xfrm>
            <a:off x="2671708" y="374828"/>
            <a:ext cx="6848584" cy="385200"/>
          </a:xfrm>
          <a:prstGeom prst="rect">
            <a:avLst/>
          </a:prstGeom>
        </p:spPr>
        <p:txBody>
          <a:bodyPr anchor="ctr">
            <a:normAutofit lnSpcReduction="10000"/>
          </a:bodyPr>
          <a:lstStyle>
            <a:defPPr>
              <a:defRPr lang="ja-JP"/>
            </a:defPPr>
            <a:lvl1pPr marL="0"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2000"/>
              <a:t>Fitbit</a:t>
            </a:r>
            <a:r>
              <a:rPr lang="ja-JP" altLang="en-US" sz="2000"/>
              <a:t>連携</a:t>
            </a:r>
          </a:p>
        </p:txBody>
      </p:sp>
      <p:sp>
        <p:nvSpPr>
          <p:cNvPr id="17" name="正方形/長方形 16">
            <a:extLst>
              <a:ext uri="{FF2B5EF4-FFF2-40B4-BE49-F238E27FC236}">
                <a16:creationId xmlns:a16="http://schemas.microsoft.com/office/drawing/2014/main" id="{77C84796-11E7-A75D-4173-A2FAB872C470}"/>
              </a:ext>
            </a:extLst>
          </p:cNvPr>
          <p:cNvSpPr/>
          <p:nvPr/>
        </p:nvSpPr>
        <p:spPr>
          <a:xfrm>
            <a:off x="720592" y="3005134"/>
            <a:ext cx="1897935" cy="48597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24" name="テキスト ボックス 23">
            <a:extLst>
              <a:ext uri="{FF2B5EF4-FFF2-40B4-BE49-F238E27FC236}">
                <a16:creationId xmlns:a16="http://schemas.microsoft.com/office/drawing/2014/main" id="{850E3E27-6A80-ECD5-5EEF-6403D614A00C}"/>
              </a:ext>
            </a:extLst>
          </p:cNvPr>
          <p:cNvSpPr txBox="1"/>
          <p:nvPr/>
        </p:nvSpPr>
        <p:spPr>
          <a:xfrm>
            <a:off x="662448" y="5757563"/>
            <a:ext cx="2059200" cy="461665"/>
          </a:xfrm>
          <a:prstGeom prst="rect">
            <a:avLst/>
          </a:prstGeom>
          <a:noFill/>
        </p:spPr>
        <p:txBody>
          <a:bodyPr wrap="square" rtlCol="0">
            <a:spAutoFit/>
          </a:bodyPr>
          <a:lstStyle/>
          <a:p>
            <a:pPr lvl="0" defTabSz="457200">
              <a:defRPr/>
            </a:pPr>
            <a:r>
              <a:rPr lang="ja-JP" altLang="en-US" sz="1200">
                <a:solidFill>
                  <a:srgbClr val="FF0000"/>
                </a:solidFill>
                <a:latin typeface="Meiryo UI" panose="020B0604030504040204" pitchFamily="50" charset="-128"/>
                <a:ea typeface="Meiryo UI" panose="020B0604030504040204" pitchFamily="50" charset="-128"/>
              </a:rPr>
              <a:t>パスワードを入力</a:t>
            </a:r>
            <a:r>
              <a:rPr lang="ja-JP" altLang="en-US" sz="1200">
                <a:latin typeface="Meiryo UI" panose="020B0604030504040204" pitchFamily="50" charset="-128"/>
                <a:ea typeface="Meiryo UI" panose="020B0604030504040204" pitchFamily="50" charset="-128"/>
              </a:rPr>
              <a:t>し</a:t>
            </a:r>
            <a:endParaRPr lang="en-US" altLang="ja-JP" sz="1200">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「次へ」</a:t>
            </a:r>
            <a:r>
              <a:rPr lang="ja-JP" altLang="en-US" sz="1200">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pic>
        <p:nvPicPr>
          <p:cNvPr id="15" name="図 14" descr="文字の書かれた紙&#10;&#10;AI 生成コンテンツは誤りを含む可能性があります。">
            <a:extLst>
              <a:ext uri="{FF2B5EF4-FFF2-40B4-BE49-F238E27FC236}">
                <a16:creationId xmlns:a16="http://schemas.microsoft.com/office/drawing/2014/main" id="{A54CD680-7184-DBF4-DF94-BB6C0D6DDCAB}"/>
              </a:ext>
            </a:extLst>
          </p:cNvPr>
          <p:cNvPicPr>
            <a:picLocks noChangeAspect="1"/>
          </p:cNvPicPr>
          <p:nvPr/>
        </p:nvPicPr>
        <p:blipFill>
          <a:blip r:embed="rId3">
            <a:extLst>
              <a:ext uri="{28A0092B-C50C-407E-A947-70E740481C1C}">
                <a14:useLocalDpi xmlns:a14="http://schemas.microsoft.com/office/drawing/2010/main" val="0"/>
              </a:ext>
            </a:extLst>
          </a:blip>
          <a:srcRect t="4433"/>
          <a:stretch/>
        </p:blipFill>
        <p:spPr>
          <a:xfrm>
            <a:off x="6583385" y="1393242"/>
            <a:ext cx="1924953" cy="4154567"/>
          </a:xfrm>
          <a:prstGeom prst="rect">
            <a:avLst/>
          </a:prstGeom>
        </p:spPr>
      </p:pic>
      <p:pic>
        <p:nvPicPr>
          <p:cNvPr id="22" name="図 21" descr="テキスト&#10;&#10;AI 生成コンテンツは誤りを含む可能性があります。">
            <a:extLst>
              <a:ext uri="{FF2B5EF4-FFF2-40B4-BE49-F238E27FC236}">
                <a16:creationId xmlns:a16="http://schemas.microsoft.com/office/drawing/2014/main" id="{99C86894-1F08-5AF3-DC81-DF137E89F8E0}"/>
              </a:ext>
            </a:extLst>
          </p:cNvPr>
          <p:cNvPicPr>
            <a:picLocks noChangeAspect="1"/>
          </p:cNvPicPr>
          <p:nvPr/>
        </p:nvPicPr>
        <p:blipFill>
          <a:blip r:embed="rId4">
            <a:extLst>
              <a:ext uri="{28A0092B-C50C-407E-A947-70E740481C1C}">
                <a14:useLocalDpi xmlns:a14="http://schemas.microsoft.com/office/drawing/2010/main" val="0"/>
              </a:ext>
            </a:extLst>
          </a:blip>
          <a:srcRect t="36753"/>
          <a:stretch>
            <a:fillRect/>
          </a:stretch>
        </p:blipFill>
        <p:spPr>
          <a:xfrm>
            <a:off x="6560653" y="2647950"/>
            <a:ext cx="2059247" cy="2908731"/>
          </a:xfrm>
          <a:prstGeom prst="rect">
            <a:avLst/>
          </a:prstGeom>
        </p:spPr>
      </p:pic>
      <p:pic>
        <p:nvPicPr>
          <p:cNvPr id="26" name="図 25" descr="テキスト, 手紙&#10;&#10;AI 生成コンテンツは誤りを含む可能性があります。">
            <a:extLst>
              <a:ext uri="{FF2B5EF4-FFF2-40B4-BE49-F238E27FC236}">
                <a16:creationId xmlns:a16="http://schemas.microsoft.com/office/drawing/2014/main" id="{00E4495E-39AC-0443-3929-14219C953ACA}"/>
              </a:ext>
            </a:extLst>
          </p:cNvPr>
          <p:cNvPicPr>
            <a:picLocks noChangeAspect="1"/>
          </p:cNvPicPr>
          <p:nvPr/>
        </p:nvPicPr>
        <p:blipFill>
          <a:blip r:embed="rId5">
            <a:extLst>
              <a:ext uri="{28A0092B-C50C-407E-A947-70E740481C1C}">
                <a14:useLocalDpi xmlns:a14="http://schemas.microsoft.com/office/drawing/2010/main" val="0"/>
              </a:ext>
            </a:extLst>
          </a:blip>
          <a:srcRect t="4431"/>
          <a:stretch/>
        </p:blipFill>
        <p:spPr>
          <a:xfrm>
            <a:off x="9565068" y="1318119"/>
            <a:ext cx="2042038" cy="4220501"/>
          </a:xfrm>
          <a:prstGeom prst="rect">
            <a:avLst/>
          </a:prstGeom>
        </p:spPr>
      </p:pic>
      <p:pic>
        <p:nvPicPr>
          <p:cNvPr id="29" name="図 28" descr="テーブル&#10;&#10;AI 生成コンテンツは誤りを含む可能性があります。">
            <a:extLst>
              <a:ext uri="{FF2B5EF4-FFF2-40B4-BE49-F238E27FC236}">
                <a16:creationId xmlns:a16="http://schemas.microsoft.com/office/drawing/2014/main" id="{CEBF4A35-A53D-ECE0-1C6A-09A1CF6F9E45}"/>
              </a:ext>
            </a:extLst>
          </p:cNvPr>
          <p:cNvPicPr>
            <a:picLocks noChangeAspect="1"/>
          </p:cNvPicPr>
          <p:nvPr/>
        </p:nvPicPr>
        <p:blipFill>
          <a:blip r:embed="rId6">
            <a:extLst>
              <a:ext uri="{28A0092B-C50C-407E-A947-70E740481C1C}">
                <a14:useLocalDpi xmlns:a14="http://schemas.microsoft.com/office/drawing/2010/main" val="0"/>
              </a:ext>
            </a:extLst>
          </a:blip>
          <a:srcRect t="40414" b="20650"/>
          <a:stretch/>
        </p:blipFill>
        <p:spPr>
          <a:xfrm>
            <a:off x="9563092" y="3525548"/>
            <a:ext cx="1967242" cy="1710733"/>
          </a:xfrm>
          <a:prstGeom prst="rect">
            <a:avLst/>
          </a:prstGeom>
        </p:spPr>
      </p:pic>
      <p:pic>
        <p:nvPicPr>
          <p:cNvPr id="30" name="図 29" descr="テーブル&#10;&#10;AI 生成コンテンツは誤りを含む可能性があります。">
            <a:extLst>
              <a:ext uri="{FF2B5EF4-FFF2-40B4-BE49-F238E27FC236}">
                <a16:creationId xmlns:a16="http://schemas.microsoft.com/office/drawing/2014/main" id="{3FEDBAC8-AFB3-7292-78C5-94D05675E088}"/>
              </a:ext>
            </a:extLst>
          </p:cNvPr>
          <p:cNvPicPr>
            <a:picLocks noChangeAspect="1"/>
          </p:cNvPicPr>
          <p:nvPr/>
        </p:nvPicPr>
        <p:blipFill>
          <a:blip r:embed="rId7">
            <a:extLst>
              <a:ext uri="{28A0092B-C50C-407E-A947-70E740481C1C}">
                <a14:useLocalDpi xmlns:a14="http://schemas.microsoft.com/office/drawing/2010/main" val="0"/>
              </a:ext>
            </a:extLst>
          </a:blip>
          <a:srcRect t="92636"/>
          <a:stretch/>
        </p:blipFill>
        <p:spPr>
          <a:xfrm>
            <a:off x="9542573" y="5240389"/>
            <a:ext cx="2035640" cy="334821"/>
          </a:xfrm>
          <a:prstGeom prst="rect">
            <a:avLst/>
          </a:prstGeom>
        </p:spPr>
      </p:pic>
      <p:pic>
        <p:nvPicPr>
          <p:cNvPr id="31" name="図 30" descr="テキスト, アプリケーション&#10;&#10;AI 生成コンテンツは誤りを含む可能性があります。">
            <a:extLst>
              <a:ext uri="{FF2B5EF4-FFF2-40B4-BE49-F238E27FC236}">
                <a16:creationId xmlns:a16="http://schemas.microsoft.com/office/drawing/2014/main" id="{81657F62-48D8-D535-81FA-88E03AB20FB2}"/>
              </a:ext>
            </a:extLst>
          </p:cNvPr>
          <p:cNvPicPr>
            <a:picLocks noChangeAspect="1"/>
          </p:cNvPicPr>
          <p:nvPr/>
        </p:nvPicPr>
        <p:blipFill>
          <a:blip r:embed="rId8">
            <a:extLst>
              <a:ext uri="{28A0092B-C50C-407E-A947-70E740481C1C}">
                <a14:useLocalDpi xmlns:a14="http://schemas.microsoft.com/office/drawing/2010/main" val="0"/>
              </a:ext>
            </a:extLst>
          </a:blip>
          <a:srcRect t="3937" b="3207"/>
          <a:stretch>
            <a:fillRect/>
          </a:stretch>
        </p:blipFill>
        <p:spPr>
          <a:xfrm>
            <a:off x="3604077" y="1304924"/>
            <a:ext cx="2059200" cy="4270286"/>
          </a:xfrm>
          <a:prstGeom prst="rect">
            <a:avLst/>
          </a:prstGeom>
          <a:ln>
            <a:solidFill>
              <a:schemeClr val="bg1">
                <a:lumMod val="65000"/>
              </a:schemeClr>
            </a:solidFill>
          </a:ln>
        </p:spPr>
      </p:pic>
      <p:sp>
        <p:nvSpPr>
          <p:cNvPr id="32" name="正方形/長方形 31">
            <a:extLst>
              <a:ext uri="{FF2B5EF4-FFF2-40B4-BE49-F238E27FC236}">
                <a16:creationId xmlns:a16="http://schemas.microsoft.com/office/drawing/2014/main" id="{ABCA66F4-E660-C1A5-132E-FB03E0EB2742}"/>
              </a:ext>
            </a:extLst>
          </p:cNvPr>
          <p:cNvSpPr/>
          <p:nvPr/>
        </p:nvSpPr>
        <p:spPr>
          <a:xfrm>
            <a:off x="6525849" y="1310599"/>
            <a:ext cx="2108387" cy="4237211"/>
          </a:xfrm>
          <a:prstGeom prst="rect">
            <a:avLst/>
          </a:prstGeom>
          <a:no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正方形/長方形 32">
            <a:extLst>
              <a:ext uri="{FF2B5EF4-FFF2-40B4-BE49-F238E27FC236}">
                <a16:creationId xmlns:a16="http://schemas.microsoft.com/office/drawing/2014/main" id="{88A1937C-4729-6E1C-230A-6CDF3371E81A}"/>
              </a:ext>
            </a:extLst>
          </p:cNvPr>
          <p:cNvSpPr/>
          <p:nvPr/>
        </p:nvSpPr>
        <p:spPr>
          <a:xfrm>
            <a:off x="9517062" y="1304925"/>
            <a:ext cx="2069525" cy="4251756"/>
          </a:xfrm>
          <a:prstGeom prst="rect">
            <a:avLst/>
          </a:prstGeom>
          <a:no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正方形/長方形 33">
            <a:extLst>
              <a:ext uri="{FF2B5EF4-FFF2-40B4-BE49-F238E27FC236}">
                <a16:creationId xmlns:a16="http://schemas.microsoft.com/office/drawing/2014/main" id="{6D6595EB-D5F5-53A4-37C6-A6908D21BD03}"/>
              </a:ext>
            </a:extLst>
          </p:cNvPr>
          <p:cNvSpPr/>
          <p:nvPr/>
        </p:nvSpPr>
        <p:spPr>
          <a:xfrm>
            <a:off x="4939253" y="4388691"/>
            <a:ext cx="597377" cy="3437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35" name="正方形/長方形 34">
            <a:extLst>
              <a:ext uri="{FF2B5EF4-FFF2-40B4-BE49-F238E27FC236}">
                <a16:creationId xmlns:a16="http://schemas.microsoft.com/office/drawing/2014/main" id="{C27A8495-8E6F-D630-3DB3-BEBCB4D9777F}"/>
              </a:ext>
            </a:extLst>
          </p:cNvPr>
          <p:cNvSpPr/>
          <p:nvPr/>
        </p:nvSpPr>
        <p:spPr>
          <a:xfrm>
            <a:off x="7610796" y="5205446"/>
            <a:ext cx="1023441" cy="31101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36" name="正方形/長方形 35">
            <a:extLst>
              <a:ext uri="{FF2B5EF4-FFF2-40B4-BE49-F238E27FC236}">
                <a16:creationId xmlns:a16="http://schemas.microsoft.com/office/drawing/2014/main" id="{9D355EE0-A3B5-9BCE-5AB6-3717D513013E}"/>
              </a:ext>
            </a:extLst>
          </p:cNvPr>
          <p:cNvSpPr/>
          <p:nvPr/>
        </p:nvSpPr>
        <p:spPr>
          <a:xfrm>
            <a:off x="10563147" y="5261910"/>
            <a:ext cx="1023441" cy="27797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37" name="テキスト ボックス 36">
            <a:extLst>
              <a:ext uri="{FF2B5EF4-FFF2-40B4-BE49-F238E27FC236}">
                <a16:creationId xmlns:a16="http://schemas.microsoft.com/office/drawing/2014/main" id="{57C3BA2B-4FA9-4C97-4405-06362DB409E3}"/>
              </a:ext>
            </a:extLst>
          </p:cNvPr>
          <p:cNvSpPr txBox="1"/>
          <p:nvPr/>
        </p:nvSpPr>
        <p:spPr>
          <a:xfrm>
            <a:off x="3633651" y="5757563"/>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「続行」</a:t>
            </a:r>
            <a:r>
              <a:rPr lang="ja-JP" altLang="en-US" sz="1200">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38" name="テキスト ボックス 37">
            <a:extLst>
              <a:ext uri="{FF2B5EF4-FFF2-40B4-BE49-F238E27FC236}">
                <a16:creationId xmlns:a16="http://schemas.microsoft.com/office/drawing/2014/main" id="{C492169A-C20F-659C-FA15-A4A90E19EA6C}"/>
              </a:ext>
            </a:extLst>
          </p:cNvPr>
          <p:cNvSpPr txBox="1"/>
          <p:nvPr/>
        </p:nvSpPr>
        <p:spPr>
          <a:xfrm>
            <a:off x="6586979" y="5748327"/>
            <a:ext cx="2059200" cy="646331"/>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latin typeface="Meiryo UI" panose="020B0604030504040204" pitchFamily="50" charset="-128"/>
                <a:ea typeface="Meiryo UI" panose="020B0604030504040204" pitchFamily="50" charset="-128"/>
              </a:rPr>
              <a:t>プライバシーポリシーを確認し</a:t>
            </a:r>
            <a:r>
              <a:rPr lang="ja-JP" altLang="en-US" sz="1200">
                <a:solidFill>
                  <a:srgbClr val="FF0000"/>
                </a:solidFill>
                <a:latin typeface="Meiryo UI" panose="020B0604030504040204" pitchFamily="50" charset="-128"/>
                <a:ea typeface="Meiryo UI" panose="020B0604030504040204" pitchFamily="50" charset="-128"/>
              </a:rPr>
              <a:t>チェックボックスにチェックを入れ「同意して続行」</a:t>
            </a:r>
            <a:r>
              <a:rPr lang="ja-JP" altLang="en-US" sz="1200">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39" name="正方形/長方形 38">
            <a:extLst>
              <a:ext uri="{FF2B5EF4-FFF2-40B4-BE49-F238E27FC236}">
                <a16:creationId xmlns:a16="http://schemas.microsoft.com/office/drawing/2014/main" id="{CF3C8CEA-C026-C83D-DA67-A47340394FF0}"/>
              </a:ext>
            </a:extLst>
          </p:cNvPr>
          <p:cNvSpPr/>
          <p:nvPr/>
        </p:nvSpPr>
        <p:spPr>
          <a:xfrm>
            <a:off x="6683113" y="4173163"/>
            <a:ext cx="238629" cy="3437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40" name="正方形/長方形 39">
            <a:extLst>
              <a:ext uri="{FF2B5EF4-FFF2-40B4-BE49-F238E27FC236}">
                <a16:creationId xmlns:a16="http://schemas.microsoft.com/office/drawing/2014/main" id="{5C1B9660-035E-ADE7-D97B-22B5B16F41A8}"/>
              </a:ext>
            </a:extLst>
          </p:cNvPr>
          <p:cNvSpPr/>
          <p:nvPr/>
        </p:nvSpPr>
        <p:spPr>
          <a:xfrm>
            <a:off x="6683113" y="3007303"/>
            <a:ext cx="238629" cy="3437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41" name="正方形/長方形 40">
            <a:extLst>
              <a:ext uri="{FF2B5EF4-FFF2-40B4-BE49-F238E27FC236}">
                <a16:creationId xmlns:a16="http://schemas.microsoft.com/office/drawing/2014/main" id="{6D9A056E-0AE2-BE9A-CF66-9272D0A54C82}"/>
              </a:ext>
            </a:extLst>
          </p:cNvPr>
          <p:cNvSpPr/>
          <p:nvPr/>
        </p:nvSpPr>
        <p:spPr>
          <a:xfrm>
            <a:off x="9634588" y="3795077"/>
            <a:ext cx="1227178" cy="41162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42" name="正方形/長方形 41">
            <a:extLst>
              <a:ext uri="{FF2B5EF4-FFF2-40B4-BE49-F238E27FC236}">
                <a16:creationId xmlns:a16="http://schemas.microsoft.com/office/drawing/2014/main" id="{68B8D4B0-B44E-2034-0B7A-BC834442DA61}"/>
              </a:ext>
            </a:extLst>
          </p:cNvPr>
          <p:cNvSpPr/>
          <p:nvPr/>
        </p:nvSpPr>
        <p:spPr>
          <a:xfrm>
            <a:off x="9634588" y="4320857"/>
            <a:ext cx="1227178" cy="41162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43" name="正方形/長方形 42">
            <a:extLst>
              <a:ext uri="{FF2B5EF4-FFF2-40B4-BE49-F238E27FC236}">
                <a16:creationId xmlns:a16="http://schemas.microsoft.com/office/drawing/2014/main" id="{35A99095-0CF6-9732-56CD-6F2FE91BF7AE}"/>
              </a:ext>
            </a:extLst>
          </p:cNvPr>
          <p:cNvSpPr/>
          <p:nvPr/>
        </p:nvSpPr>
        <p:spPr>
          <a:xfrm>
            <a:off x="9634588" y="4831397"/>
            <a:ext cx="1831697" cy="43051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44" name="テキスト ボックス 43">
            <a:extLst>
              <a:ext uri="{FF2B5EF4-FFF2-40B4-BE49-F238E27FC236}">
                <a16:creationId xmlns:a16="http://schemas.microsoft.com/office/drawing/2014/main" id="{FF3C5420-451A-E0F5-EE3B-BC06DE42C749}"/>
              </a:ext>
            </a:extLst>
          </p:cNvPr>
          <p:cNvSpPr txBox="1"/>
          <p:nvPr/>
        </p:nvSpPr>
        <p:spPr>
          <a:xfrm>
            <a:off x="9549543" y="5748327"/>
            <a:ext cx="2059200" cy="646331"/>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身長・体重を入力し</a:t>
            </a:r>
            <a:endParaRPr lang="en-US" altLang="ja-JP" sz="1200">
              <a:solidFill>
                <a:srgbClr val="FF0000"/>
              </a:solidFill>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性別を選択後「同意して続行」</a:t>
            </a:r>
            <a:r>
              <a:rPr lang="ja-JP" altLang="en-US" sz="1200">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9" name="正方形/長方形 8">
            <a:extLst>
              <a:ext uri="{FF2B5EF4-FFF2-40B4-BE49-F238E27FC236}">
                <a16:creationId xmlns:a16="http://schemas.microsoft.com/office/drawing/2014/main" id="{D69DF7BD-8263-D6B2-09B6-EFC418269021}"/>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ボックス 9">
            <a:extLst>
              <a:ext uri="{FF2B5EF4-FFF2-40B4-BE49-F238E27FC236}">
                <a16:creationId xmlns:a16="http://schemas.microsoft.com/office/drawing/2014/main" id="{E1F65315-445E-CA8D-E66C-0B6AB421C1BF}"/>
              </a:ext>
            </a:extLst>
          </p:cNvPr>
          <p:cNvSpPr txBox="1"/>
          <p:nvPr/>
        </p:nvSpPr>
        <p:spPr>
          <a:xfrm>
            <a:off x="623888" y="884339"/>
            <a:ext cx="2951164" cy="408908"/>
          </a:xfrm>
          <a:prstGeom prst="rect">
            <a:avLst/>
          </a:prstGeom>
          <a:noFill/>
          <a:effectLst>
            <a:glow rad="444500">
              <a:schemeClr val="bg1"/>
            </a:glow>
          </a:effectLst>
        </p:spPr>
        <p:txBody>
          <a:bodyPr wrap="square" lIns="90308" tIns="45155" rIns="90308" bIns="45155" rtlCol="0">
            <a:spAutoFit/>
          </a:bodyPr>
          <a:lstStyle/>
          <a:p>
            <a:pPr defTabSz="903082">
              <a:lnSpc>
                <a:spcPct val="150000"/>
              </a:lnSpc>
            </a:pPr>
            <a:r>
              <a:rPr kumimoji="1" lang="ja-JP" altLang="en-US"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a:t>
            </a:r>
            <a:r>
              <a:rPr kumimoji="1" lang="en-US" altLang="ja-JP"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Fitbit</a:t>
            </a:r>
            <a:r>
              <a:rPr kumimoji="1" lang="ja-JP" altLang="en-US"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へ変更～</a:t>
            </a:r>
          </a:p>
        </p:txBody>
      </p:sp>
      <p:grpSp>
        <p:nvGrpSpPr>
          <p:cNvPr id="3" name="グループ化 2">
            <a:extLst>
              <a:ext uri="{FF2B5EF4-FFF2-40B4-BE49-F238E27FC236}">
                <a16:creationId xmlns:a16="http://schemas.microsoft.com/office/drawing/2014/main" id="{BE492605-A273-611E-A453-66BEFD686DB3}"/>
              </a:ext>
            </a:extLst>
          </p:cNvPr>
          <p:cNvGrpSpPr/>
          <p:nvPr/>
        </p:nvGrpSpPr>
        <p:grpSpPr>
          <a:xfrm>
            <a:off x="623888" y="235231"/>
            <a:ext cx="674373" cy="674373"/>
            <a:chOff x="609516" y="102830"/>
            <a:chExt cx="674373" cy="674373"/>
          </a:xfrm>
        </p:grpSpPr>
        <p:sp>
          <p:nvSpPr>
            <p:cNvPr id="4" name="楕円 3">
              <a:extLst>
                <a:ext uri="{FF2B5EF4-FFF2-40B4-BE49-F238E27FC236}">
                  <a16:creationId xmlns:a16="http://schemas.microsoft.com/office/drawing/2014/main" id="{9DD7E6C9-DFAD-9EDD-A7E1-67D51CAAE0CF}"/>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5" name="グループ化 4">
              <a:extLst>
                <a:ext uri="{FF2B5EF4-FFF2-40B4-BE49-F238E27FC236}">
                  <a16:creationId xmlns:a16="http://schemas.microsoft.com/office/drawing/2014/main" id="{596E7977-776B-5621-CA73-7C38C6894E9A}"/>
                </a:ext>
              </a:extLst>
            </p:cNvPr>
            <p:cNvGrpSpPr/>
            <p:nvPr/>
          </p:nvGrpSpPr>
          <p:grpSpPr>
            <a:xfrm>
              <a:off x="667999" y="161547"/>
              <a:ext cx="566181" cy="566729"/>
              <a:chOff x="667999" y="161547"/>
              <a:chExt cx="566181" cy="566729"/>
            </a:xfrm>
          </p:grpSpPr>
          <p:sp>
            <p:nvSpPr>
              <p:cNvPr id="8" name="楕円 7">
                <a:extLst>
                  <a:ext uri="{FF2B5EF4-FFF2-40B4-BE49-F238E27FC236}">
                    <a16:creationId xmlns:a16="http://schemas.microsoft.com/office/drawing/2014/main" id="{26115414-9C9A-7808-5048-B3A78FB43D0C}"/>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テキスト ボックス 22">
                <a:extLst>
                  <a:ext uri="{FF2B5EF4-FFF2-40B4-BE49-F238E27FC236}">
                    <a16:creationId xmlns:a16="http://schemas.microsoft.com/office/drawing/2014/main" id="{E6A9D557-0D81-4975-3675-B537F92F9822}"/>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25" name="テキスト ボックス 24">
                <a:extLst>
                  <a:ext uri="{FF2B5EF4-FFF2-40B4-BE49-F238E27FC236}">
                    <a16:creationId xmlns:a16="http://schemas.microsoft.com/office/drawing/2014/main" id="{032C94D9-455B-53CA-C35C-A3A537ADD832}"/>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4</a:t>
                </a:r>
                <a:endParaRPr kumimoji="1" lang="ja-JP" altLang="en-US" sz="2000" b="1"/>
              </a:p>
            </p:txBody>
          </p:sp>
        </p:grpSp>
      </p:grpSp>
    </p:spTree>
    <p:extLst>
      <p:ext uri="{BB962C8B-B14F-4D97-AF65-F5344CB8AC3E}">
        <p14:creationId xmlns:p14="http://schemas.microsoft.com/office/powerpoint/2010/main" val="4188716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979DA694-094E-414F-790C-C93B83567C4A}"/>
              </a:ext>
            </a:extLst>
          </p:cNvPr>
          <p:cNvSpPr>
            <a:spLocks noGrp="1"/>
          </p:cNvSpPr>
          <p:nvPr>
            <p:ph type="sldNum" sz="quarter" idx="12"/>
          </p:nvPr>
        </p:nvSpPr>
        <p:spPr/>
        <p:txBody>
          <a:bodyPr/>
          <a:lstStyle/>
          <a:p>
            <a:fld id="{5CFB9FA4-A05F-48B0-95C3-5B7FD10539B7}" type="slidenum">
              <a:rPr kumimoji="1" lang="ja-JP" altLang="en-US" smtClean="0"/>
              <a:t>23</a:t>
            </a:fld>
            <a:endParaRPr kumimoji="1" lang="ja-JP" altLang="en-US"/>
          </a:p>
        </p:txBody>
      </p:sp>
      <p:pic>
        <p:nvPicPr>
          <p:cNvPr id="12" name="図 11" descr="テキスト, 手紙&#10;&#10;AI 生成コンテンツは誤りを含む可能性があります。">
            <a:extLst>
              <a:ext uri="{FF2B5EF4-FFF2-40B4-BE49-F238E27FC236}">
                <a16:creationId xmlns:a16="http://schemas.microsoft.com/office/drawing/2014/main" id="{C4E6C8C0-79E5-F9EE-1664-93CEA0E3314D}"/>
              </a:ext>
            </a:extLst>
          </p:cNvPr>
          <p:cNvPicPr>
            <a:picLocks noChangeAspect="1"/>
          </p:cNvPicPr>
          <p:nvPr/>
        </p:nvPicPr>
        <p:blipFill>
          <a:blip r:embed="rId2">
            <a:extLst>
              <a:ext uri="{28A0092B-C50C-407E-A947-70E740481C1C}">
                <a14:useLocalDpi xmlns:a14="http://schemas.microsoft.com/office/drawing/2010/main" val="0"/>
              </a:ext>
            </a:extLst>
          </a:blip>
          <a:srcRect t="6290"/>
          <a:stretch>
            <a:fillRect/>
          </a:stretch>
        </p:blipFill>
        <p:spPr>
          <a:xfrm>
            <a:off x="623886" y="1304925"/>
            <a:ext cx="2029873" cy="4248151"/>
          </a:xfrm>
          <a:prstGeom prst="rect">
            <a:avLst/>
          </a:prstGeom>
          <a:ln>
            <a:solidFill>
              <a:schemeClr val="bg1">
                <a:lumMod val="65000"/>
              </a:schemeClr>
            </a:solidFill>
          </a:ln>
        </p:spPr>
      </p:pic>
      <p:sp>
        <p:nvSpPr>
          <p:cNvPr id="13" name="タイトル 36">
            <a:extLst>
              <a:ext uri="{FF2B5EF4-FFF2-40B4-BE49-F238E27FC236}">
                <a16:creationId xmlns:a16="http://schemas.microsoft.com/office/drawing/2014/main" id="{D568AAA6-74C4-29DF-B619-1DB7DB7DEBEF}"/>
              </a:ext>
            </a:extLst>
          </p:cNvPr>
          <p:cNvSpPr txBox="1">
            <a:spLocks/>
          </p:cNvSpPr>
          <p:nvPr/>
        </p:nvSpPr>
        <p:spPr>
          <a:xfrm>
            <a:off x="2671708" y="369837"/>
            <a:ext cx="6848584" cy="385200"/>
          </a:xfrm>
          <a:prstGeom prst="rect">
            <a:avLst/>
          </a:prstGeom>
        </p:spPr>
        <p:txBody>
          <a:bodyPr anchor="ctr">
            <a:normAutofit lnSpcReduction="10000"/>
          </a:bodyPr>
          <a:lstStyle>
            <a:defPPr>
              <a:defRPr lang="ja-JP"/>
            </a:defPPr>
            <a:lvl1pPr marL="0" algn="l" defTabSz="914400" rtl="0" eaLnBrk="1" latinLnBrk="0" hangingPunct="1">
              <a:spcBef>
                <a:spcPct val="0"/>
              </a:spcBef>
              <a:buNone/>
              <a:defRPr kumimoji="1" sz="2400" b="1" kern="1200">
                <a:solidFill>
                  <a:schemeClr val="bg1"/>
                </a:solidFill>
                <a:latin typeface="+mj-ea"/>
                <a:ea typeface="+mj-ea"/>
                <a:cs typeface="Meiryo UI" panose="020B0604030504040204" pitchFamily="50" charset="-128"/>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2000"/>
              <a:t>Fitbit</a:t>
            </a:r>
            <a:r>
              <a:rPr lang="ja-JP" altLang="en-US" sz="2000"/>
              <a:t>連携</a:t>
            </a:r>
          </a:p>
        </p:txBody>
      </p:sp>
      <p:sp>
        <p:nvSpPr>
          <p:cNvPr id="19" name="正方形/長方形 18">
            <a:extLst>
              <a:ext uri="{FF2B5EF4-FFF2-40B4-BE49-F238E27FC236}">
                <a16:creationId xmlns:a16="http://schemas.microsoft.com/office/drawing/2014/main" id="{47C037BD-56A4-B18B-823A-0E1CDC59C9ED}"/>
              </a:ext>
            </a:extLst>
          </p:cNvPr>
          <p:cNvSpPr/>
          <p:nvPr/>
        </p:nvSpPr>
        <p:spPr>
          <a:xfrm>
            <a:off x="2000496" y="5176903"/>
            <a:ext cx="597377" cy="3437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9" name="テキスト ボックス 8">
            <a:extLst>
              <a:ext uri="{FF2B5EF4-FFF2-40B4-BE49-F238E27FC236}">
                <a16:creationId xmlns:a16="http://schemas.microsoft.com/office/drawing/2014/main" id="{C4E475E4-BE7E-558D-2307-E22982FACB00}"/>
              </a:ext>
            </a:extLst>
          </p:cNvPr>
          <p:cNvSpPr txBox="1"/>
          <p:nvPr/>
        </p:nvSpPr>
        <p:spPr>
          <a:xfrm>
            <a:off x="665261" y="5757563"/>
            <a:ext cx="205920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「続行」</a:t>
            </a:r>
            <a:r>
              <a:rPr lang="ja-JP" altLang="en-US" sz="1200">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grpSp>
        <p:nvGrpSpPr>
          <p:cNvPr id="14" name="グループ化 13">
            <a:extLst>
              <a:ext uri="{FF2B5EF4-FFF2-40B4-BE49-F238E27FC236}">
                <a16:creationId xmlns:a16="http://schemas.microsoft.com/office/drawing/2014/main" id="{F3BB64D7-0E13-619B-9DB6-82562BD5F290}"/>
              </a:ext>
            </a:extLst>
          </p:cNvPr>
          <p:cNvGrpSpPr/>
          <p:nvPr/>
        </p:nvGrpSpPr>
        <p:grpSpPr>
          <a:xfrm>
            <a:off x="3594216" y="1304925"/>
            <a:ext cx="2059200" cy="4248150"/>
            <a:chOff x="594028" y="1197076"/>
            <a:chExt cx="2030797" cy="4189554"/>
          </a:xfrm>
        </p:grpSpPr>
        <p:pic>
          <p:nvPicPr>
            <p:cNvPr id="23" name="図 22" descr="グラフィカル ユーザー インターフェイス, アプリケーション&#10;&#10;AI 生成コンテンツは誤りを含む可能性があります。">
              <a:extLst>
                <a:ext uri="{FF2B5EF4-FFF2-40B4-BE49-F238E27FC236}">
                  <a16:creationId xmlns:a16="http://schemas.microsoft.com/office/drawing/2014/main" id="{AC7FB62B-A1AF-3F54-63CF-F2B6AFE7A123}"/>
                </a:ext>
              </a:extLst>
            </p:cNvPr>
            <p:cNvPicPr>
              <a:picLocks noChangeAspect="1"/>
            </p:cNvPicPr>
            <p:nvPr/>
          </p:nvPicPr>
          <p:blipFill>
            <a:blip r:embed="rId3">
              <a:extLst>
                <a:ext uri="{28A0092B-C50C-407E-A947-70E740481C1C}">
                  <a14:useLocalDpi xmlns:a14="http://schemas.microsoft.com/office/drawing/2010/main" val="0"/>
                </a:ext>
              </a:extLst>
            </a:blip>
            <a:srcRect l="1420" t="5715" r="-715" b="3736"/>
            <a:stretch>
              <a:fillRect/>
            </a:stretch>
          </p:blipFill>
          <p:spPr>
            <a:xfrm>
              <a:off x="594028" y="1197076"/>
              <a:ext cx="2030797" cy="4189554"/>
            </a:xfrm>
            <a:prstGeom prst="rect">
              <a:avLst/>
            </a:prstGeom>
            <a:ln>
              <a:solidFill>
                <a:schemeClr val="bg1">
                  <a:lumMod val="65000"/>
                </a:schemeClr>
              </a:solidFill>
            </a:ln>
          </p:spPr>
        </p:pic>
        <p:sp>
          <p:nvSpPr>
            <p:cNvPr id="26" name="正方形/長方形 25">
              <a:extLst>
                <a:ext uri="{FF2B5EF4-FFF2-40B4-BE49-F238E27FC236}">
                  <a16:creationId xmlns:a16="http://schemas.microsoft.com/office/drawing/2014/main" id="{390FFC43-22F8-E83F-684A-5C9670230484}"/>
                </a:ext>
              </a:extLst>
            </p:cNvPr>
            <p:cNvSpPr/>
            <p:nvPr/>
          </p:nvSpPr>
          <p:spPr>
            <a:xfrm>
              <a:off x="927816" y="2351991"/>
              <a:ext cx="490030" cy="76200"/>
            </a:xfrm>
            <a:prstGeom prst="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29" name="正方形/長方形 28">
            <a:extLst>
              <a:ext uri="{FF2B5EF4-FFF2-40B4-BE49-F238E27FC236}">
                <a16:creationId xmlns:a16="http://schemas.microsoft.com/office/drawing/2014/main" id="{4B385F3B-041D-C623-A720-95CF0E9BCBD2}"/>
              </a:ext>
            </a:extLst>
          </p:cNvPr>
          <p:cNvSpPr/>
          <p:nvPr/>
        </p:nvSpPr>
        <p:spPr>
          <a:xfrm>
            <a:off x="3619422" y="2981573"/>
            <a:ext cx="1978372" cy="504586"/>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30" name="テキスト ボックス 29">
            <a:extLst>
              <a:ext uri="{FF2B5EF4-FFF2-40B4-BE49-F238E27FC236}">
                <a16:creationId xmlns:a16="http://schemas.microsoft.com/office/drawing/2014/main" id="{2BCD7E9A-76EA-45FA-10E7-16F76FD60C0E}"/>
              </a:ext>
            </a:extLst>
          </p:cNvPr>
          <p:cNvSpPr txBox="1"/>
          <p:nvPr/>
        </p:nvSpPr>
        <p:spPr>
          <a:xfrm>
            <a:off x="6576360" y="5757563"/>
            <a:ext cx="2230294"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「すべて許可する」</a:t>
            </a:r>
            <a:r>
              <a:rPr kumimoji="1" lang="ja-JP" altLang="en-US"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rPr>
              <a:t>にチェック</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rPr>
              <a:t>を入</a:t>
            </a:r>
            <a:r>
              <a:rPr lang="ja-JP" altLang="en-US" sz="1200">
                <a:latin typeface="Meiryo UI" panose="020B0604030504040204" pitchFamily="50" charset="-128"/>
                <a:ea typeface="Meiryo UI" panose="020B0604030504040204" pitchFamily="50" charset="-128"/>
              </a:rPr>
              <a:t>れ</a:t>
            </a:r>
            <a:r>
              <a:rPr kumimoji="1" lang="ja-JP" altLang="en-US"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rPr>
              <a:t> </a:t>
            </a:r>
            <a:r>
              <a:rPr kumimoji="1" lang="ja-JP" altLang="en-US" sz="12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「許可」</a:t>
            </a:r>
            <a:r>
              <a:rPr kumimoji="1" lang="ja-JP" altLang="en-US"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31" name="テキスト ボックス 30">
            <a:extLst>
              <a:ext uri="{FF2B5EF4-FFF2-40B4-BE49-F238E27FC236}">
                <a16:creationId xmlns:a16="http://schemas.microsoft.com/office/drawing/2014/main" id="{91D8100D-7446-57C5-CBDE-A80A3C7CF623}"/>
              </a:ext>
            </a:extLst>
          </p:cNvPr>
          <p:cNvSpPr txBox="1"/>
          <p:nvPr/>
        </p:nvSpPr>
        <p:spPr>
          <a:xfrm>
            <a:off x="3635316" y="5762603"/>
            <a:ext cx="2059200" cy="461665"/>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「パスワード」</a:t>
            </a:r>
            <a:r>
              <a:rPr lang="ja-JP" altLang="en-US" sz="1200">
                <a:latin typeface="Meiryo UI" panose="020B0604030504040204" pitchFamily="50" charset="-128"/>
                <a:ea typeface="Meiryo UI" panose="020B0604030504040204" pitchFamily="50" charset="-128"/>
              </a:rPr>
              <a:t>を入力し</a:t>
            </a:r>
            <a:endParaRPr lang="en-US" altLang="ja-JP" sz="1200">
              <a:latin typeface="Meiryo UI" panose="020B0604030504040204" pitchFamily="50" charset="-128"/>
              <a:ea typeface="Meiryo UI" panose="020B0604030504040204" pitchFamily="50" charset="-128"/>
            </a:endParaRPr>
          </a:p>
          <a:p>
            <a:pPr marL="0" marR="0" lvl="0" indent="0" defTabSz="457200" rtl="0" eaLnBrk="1" fontAlgn="auto" latinLnBrk="0" hangingPunct="1">
              <a:lnSpc>
                <a:spcPct val="100000"/>
              </a:lnSpc>
              <a:spcBef>
                <a:spcPts val="0"/>
              </a:spcBef>
              <a:spcAft>
                <a:spcPts val="0"/>
              </a:spcAft>
              <a:buClrTx/>
              <a:buSzTx/>
              <a:buFontTx/>
              <a:buNone/>
              <a:tabLst/>
              <a:defRPr/>
            </a:pPr>
            <a:r>
              <a:rPr lang="ja-JP" altLang="en-US" sz="1200">
                <a:solidFill>
                  <a:srgbClr val="FF0000"/>
                </a:solidFill>
                <a:latin typeface="Meiryo UI" panose="020B0604030504040204" pitchFamily="50" charset="-128"/>
                <a:ea typeface="Meiryo UI" panose="020B0604030504040204" pitchFamily="50" charset="-128"/>
              </a:rPr>
              <a:t>「次へ」</a:t>
            </a:r>
            <a:r>
              <a:rPr lang="ja-JP" altLang="en-US" sz="1200">
                <a:latin typeface="Meiryo UI" panose="020B0604030504040204" pitchFamily="50" charset="-128"/>
                <a:ea typeface="Meiryo UI" panose="020B0604030504040204" pitchFamily="50" charset="-128"/>
              </a:rPr>
              <a:t>を押す</a:t>
            </a:r>
            <a:endParaRPr lang="en-US" altLang="ja-JP" sz="1200">
              <a:latin typeface="Meiryo UI" panose="020B0604030504040204" pitchFamily="50" charset="-128"/>
              <a:ea typeface="Meiryo UI" panose="020B0604030504040204" pitchFamily="50" charset="-128"/>
            </a:endParaRPr>
          </a:p>
        </p:txBody>
      </p:sp>
      <p:pic>
        <p:nvPicPr>
          <p:cNvPr id="32" name="図 31" descr="グラフィカル ユーザー インターフェイス, テキスト&#10;&#10;AI 生成コンテンツは誤りを含む可能性があります。">
            <a:extLst>
              <a:ext uri="{FF2B5EF4-FFF2-40B4-BE49-F238E27FC236}">
                <a16:creationId xmlns:a16="http://schemas.microsoft.com/office/drawing/2014/main" id="{221065C5-6C51-300E-A57D-670457D66273}"/>
              </a:ext>
            </a:extLst>
          </p:cNvPr>
          <p:cNvPicPr>
            <a:picLocks noChangeAspect="1"/>
          </p:cNvPicPr>
          <p:nvPr/>
        </p:nvPicPr>
        <p:blipFill>
          <a:blip r:embed="rId4">
            <a:extLst>
              <a:ext uri="{28A0092B-C50C-407E-A947-70E740481C1C}">
                <a14:useLocalDpi xmlns:a14="http://schemas.microsoft.com/office/drawing/2010/main" val="0"/>
              </a:ext>
            </a:extLst>
          </a:blip>
          <a:srcRect t="3938" b="3688"/>
          <a:stretch>
            <a:fillRect/>
          </a:stretch>
        </p:blipFill>
        <p:spPr>
          <a:xfrm>
            <a:off x="6543877" y="1304926"/>
            <a:ext cx="2059199" cy="4248150"/>
          </a:xfrm>
          <a:prstGeom prst="rect">
            <a:avLst/>
          </a:prstGeom>
          <a:ln>
            <a:solidFill>
              <a:schemeClr val="bg1">
                <a:lumMod val="65000"/>
              </a:schemeClr>
            </a:solidFill>
          </a:ln>
        </p:spPr>
      </p:pic>
      <p:sp>
        <p:nvSpPr>
          <p:cNvPr id="33" name="テキスト ボックス 32">
            <a:extLst>
              <a:ext uri="{FF2B5EF4-FFF2-40B4-BE49-F238E27FC236}">
                <a16:creationId xmlns:a16="http://schemas.microsoft.com/office/drawing/2014/main" id="{D368C182-617E-3B5A-7393-7411FE1AB998}"/>
              </a:ext>
            </a:extLst>
          </p:cNvPr>
          <p:cNvSpPr txBox="1"/>
          <p:nvPr/>
        </p:nvSpPr>
        <p:spPr>
          <a:xfrm>
            <a:off x="9520292" y="5803742"/>
            <a:ext cx="2145240" cy="276999"/>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a:ln>
                  <a:noFill/>
                </a:ln>
                <a:solidFill>
                  <a:srgbClr val="FF0000"/>
                </a:solidFill>
                <a:effectLst/>
                <a:uLnTx/>
                <a:uFillTx/>
                <a:latin typeface="Meiryo UI" panose="020B0604030504040204" pitchFamily="50" charset="-128"/>
                <a:ea typeface="Meiryo UI" panose="020B0604030504040204" pitchFamily="50" charset="-128"/>
              </a:rPr>
              <a:t>「データ連携設定に戻る」 </a:t>
            </a:r>
            <a:r>
              <a:rPr kumimoji="1" lang="ja-JP" altLang="en-US"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rPr>
              <a:t>を押す</a:t>
            </a:r>
            <a:endParaRPr kumimoji="1" lang="en-US" altLang="ja-JP" sz="12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34" name="正方形/長方形 33">
            <a:extLst>
              <a:ext uri="{FF2B5EF4-FFF2-40B4-BE49-F238E27FC236}">
                <a16:creationId xmlns:a16="http://schemas.microsoft.com/office/drawing/2014/main" id="{01FB624D-A63A-8F5A-255D-FFF662460DCA}"/>
              </a:ext>
            </a:extLst>
          </p:cNvPr>
          <p:cNvSpPr/>
          <p:nvPr/>
        </p:nvSpPr>
        <p:spPr>
          <a:xfrm>
            <a:off x="7831134" y="3449400"/>
            <a:ext cx="745410" cy="32657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正方形/長方形 34">
            <a:extLst>
              <a:ext uri="{FF2B5EF4-FFF2-40B4-BE49-F238E27FC236}">
                <a16:creationId xmlns:a16="http://schemas.microsoft.com/office/drawing/2014/main" id="{EA75E373-501E-B113-DE86-6003270FA8E5}"/>
              </a:ext>
            </a:extLst>
          </p:cNvPr>
          <p:cNvSpPr/>
          <p:nvPr/>
        </p:nvSpPr>
        <p:spPr>
          <a:xfrm>
            <a:off x="5000417" y="3864153"/>
            <a:ext cx="597377" cy="3437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sp>
        <p:nvSpPr>
          <p:cNvPr id="36" name="正方形/長方形 35">
            <a:extLst>
              <a:ext uri="{FF2B5EF4-FFF2-40B4-BE49-F238E27FC236}">
                <a16:creationId xmlns:a16="http://schemas.microsoft.com/office/drawing/2014/main" id="{5ECB4B7E-6FE1-E93E-4137-D018AC3A9AD0}"/>
              </a:ext>
            </a:extLst>
          </p:cNvPr>
          <p:cNvSpPr/>
          <p:nvPr/>
        </p:nvSpPr>
        <p:spPr>
          <a:xfrm>
            <a:off x="6561452" y="2335079"/>
            <a:ext cx="2024047" cy="723996"/>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350"/>
          </a:p>
        </p:txBody>
      </p:sp>
      <p:pic>
        <p:nvPicPr>
          <p:cNvPr id="37" name="図 36" descr="テキスト, 手紙&#10;&#10;自動的に生成された説明">
            <a:extLst>
              <a:ext uri="{FF2B5EF4-FFF2-40B4-BE49-F238E27FC236}">
                <a16:creationId xmlns:a16="http://schemas.microsoft.com/office/drawing/2014/main" id="{E68B8E08-B694-040E-ECEA-33843BD1674D}"/>
              </a:ext>
            </a:extLst>
          </p:cNvPr>
          <p:cNvPicPr>
            <a:picLocks noChangeAspect="1"/>
          </p:cNvPicPr>
          <p:nvPr/>
        </p:nvPicPr>
        <p:blipFill>
          <a:blip r:embed="rId5">
            <a:extLst>
              <a:ext uri="{28A0092B-C50C-407E-A947-70E740481C1C}">
                <a14:useLocalDpi xmlns:a14="http://schemas.microsoft.com/office/drawing/2010/main" val="0"/>
              </a:ext>
            </a:extLst>
          </a:blip>
          <a:srcRect t="3842" b="3425"/>
          <a:stretch>
            <a:fillRect/>
          </a:stretch>
        </p:blipFill>
        <p:spPr>
          <a:xfrm>
            <a:off x="9500921" y="1304924"/>
            <a:ext cx="2051230" cy="4248151"/>
          </a:xfrm>
          <a:prstGeom prst="rect">
            <a:avLst/>
          </a:prstGeom>
          <a:ln>
            <a:solidFill>
              <a:schemeClr val="bg1">
                <a:lumMod val="65000"/>
              </a:schemeClr>
            </a:solidFill>
          </a:ln>
        </p:spPr>
      </p:pic>
      <p:sp>
        <p:nvSpPr>
          <p:cNvPr id="38" name="正方形/長方形 37">
            <a:extLst>
              <a:ext uri="{FF2B5EF4-FFF2-40B4-BE49-F238E27FC236}">
                <a16:creationId xmlns:a16="http://schemas.microsoft.com/office/drawing/2014/main" id="{5B1AA4D5-93B3-7D84-749E-A265470B4E76}"/>
              </a:ext>
            </a:extLst>
          </p:cNvPr>
          <p:cNvSpPr/>
          <p:nvPr/>
        </p:nvSpPr>
        <p:spPr>
          <a:xfrm>
            <a:off x="9566239" y="5082162"/>
            <a:ext cx="1901544" cy="374469"/>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9" name="テキスト ボックス 38">
            <a:extLst>
              <a:ext uri="{FF2B5EF4-FFF2-40B4-BE49-F238E27FC236}">
                <a16:creationId xmlns:a16="http://schemas.microsoft.com/office/drawing/2014/main" id="{8F54A908-DEFF-0480-98F0-1DD0B6BAD059}"/>
              </a:ext>
            </a:extLst>
          </p:cNvPr>
          <p:cNvSpPr txBox="1"/>
          <p:nvPr/>
        </p:nvSpPr>
        <p:spPr>
          <a:xfrm>
            <a:off x="6501264" y="781705"/>
            <a:ext cx="626321" cy="523220"/>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ja-JP" altLang="en-US" sz="2800">
                <a:solidFill>
                  <a:srgbClr val="FF0000"/>
                </a:solidFill>
                <a:latin typeface="Meiryo UI" panose="020B0604030504040204" pitchFamily="50" charset="-128"/>
                <a:ea typeface="Meiryo UI" panose="020B0604030504040204" pitchFamily="50" charset="-128"/>
              </a:rPr>
              <a:t>★</a:t>
            </a:r>
            <a:endParaRPr kumimoji="1" lang="en-US" altLang="ja-JP" sz="2800" b="0" i="0" u="none" strike="noStrike" kern="1200" cap="none" spc="0" normalizeH="0" baseline="0" noProof="0">
              <a:ln>
                <a:noFill/>
              </a:ln>
              <a:effectLst/>
              <a:uLnTx/>
              <a:uFillTx/>
              <a:latin typeface="Meiryo UI" panose="020B0604030504040204" pitchFamily="50" charset="-128"/>
              <a:ea typeface="Meiryo UI" panose="020B0604030504040204" pitchFamily="50" charset="-128"/>
            </a:endParaRPr>
          </a:p>
        </p:txBody>
      </p:sp>
      <p:sp>
        <p:nvSpPr>
          <p:cNvPr id="3" name="正方形/長方形 2">
            <a:extLst>
              <a:ext uri="{FF2B5EF4-FFF2-40B4-BE49-F238E27FC236}">
                <a16:creationId xmlns:a16="http://schemas.microsoft.com/office/drawing/2014/main" id="{755E7CBE-E5A4-0BFA-AD3B-3A5A12E0527F}"/>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テキスト ボックス 3">
            <a:extLst>
              <a:ext uri="{FF2B5EF4-FFF2-40B4-BE49-F238E27FC236}">
                <a16:creationId xmlns:a16="http://schemas.microsoft.com/office/drawing/2014/main" id="{242FE127-BDD2-1AAA-467D-967CDC13908F}"/>
              </a:ext>
            </a:extLst>
          </p:cNvPr>
          <p:cNvSpPr txBox="1"/>
          <p:nvPr/>
        </p:nvSpPr>
        <p:spPr>
          <a:xfrm>
            <a:off x="623888" y="884339"/>
            <a:ext cx="2951164" cy="408908"/>
          </a:xfrm>
          <a:prstGeom prst="rect">
            <a:avLst/>
          </a:prstGeom>
          <a:noFill/>
          <a:effectLst>
            <a:glow rad="444500">
              <a:schemeClr val="bg1"/>
            </a:glow>
          </a:effectLst>
        </p:spPr>
        <p:txBody>
          <a:bodyPr wrap="square" lIns="90308" tIns="45155" rIns="90308" bIns="45155" rtlCol="0">
            <a:spAutoFit/>
          </a:bodyPr>
          <a:lstStyle/>
          <a:p>
            <a:pPr defTabSz="903082">
              <a:lnSpc>
                <a:spcPct val="150000"/>
              </a:lnSpc>
            </a:pPr>
            <a:r>
              <a:rPr kumimoji="1" lang="ja-JP" altLang="en-US"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a:t>
            </a:r>
            <a:r>
              <a:rPr kumimoji="1" lang="en-US" altLang="ja-JP"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Fitbit</a:t>
            </a:r>
            <a:r>
              <a:rPr kumimoji="1" lang="ja-JP" altLang="en-US" sz="1600" b="1">
                <a:solidFill>
                  <a:schemeClr val="accent6"/>
                </a:solidFill>
                <a:effectLst>
                  <a:glow rad="127000">
                    <a:prstClr val="white"/>
                  </a:glow>
                </a:effectLst>
                <a:latin typeface="Meiryo UI" panose="020B0604030504040204" pitchFamily="50" charset="-128"/>
                <a:ea typeface="Meiryo UI" panose="020B0604030504040204" pitchFamily="50" charset="-128"/>
                <a:cs typeface="メイリオ" panose="020B0604030504040204" pitchFamily="50" charset="-128"/>
              </a:rPr>
              <a:t>へ変更～</a:t>
            </a:r>
          </a:p>
        </p:txBody>
      </p:sp>
      <p:grpSp>
        <p:nvGrpSpPr>
          <p:cNvPr id="15" name="グループ化 14">
            <a:extLst>
              <a:ext uri="{FF2B5EF4-FFF2-40B4-BE49-F238E27FC236}">
                <a16:creationId xmlns:a16="http://schemas.microsoft.com/office/drawing/2014/main" id="{6CC855C4-F857-8DCC-7F0E-EC23F8BA0889}"/>
              </a:ext>
            </a:extLst>
          </p:cNvPr>
          <p:cNvGrpSpPr/>
          <p:nvPr/>
        </p:nvGrpSpPr>
        <p:grpSpPr>
          <a:xfrm>
            <a:off x="623888" y="235231"/>
            <a:ext cx="674373" cy="674373"/>
            <a:chOff x="609516" y="102830"/>
            <a:chExt cx="674373" cy="674373"/>
          </a:xfrm>
        </p:grpSpPr>
        <p:sp>
          <p:nvSpPr>
            <p:cNvPr id="16" name="楕円 15">
              <a:extLst>
                <a:ext uri="{FF2B5EF4-FFF2-40B4-BE49-F238E27FC236}">
                  <a16:creationId xmlns:a16="http://schemas.microsoft.com/office/drawing/2014/main" id="{6B7D0EC4-8AA6-9E64-7B63-66606D38B8CB}"/>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7" name="グループ化 16">
              <a:extLst>
                <a:ext uri="{FF2B5EF4-FFF2-40B4-BE49-F238E27FC236}">
                  <a16:creationId xmlns:a16="http://schemas.microsoft.com/office/drawing/2014/main" id="{1D747F97-BF5A-67B4-8FEF-3A20606D2AA0}"/>
                </a:ext>
              </a:extLst>
            </p:cNvPr>
            <p:cNvGrpSpPr/>
            <p:nvPr/>
          </p:nvGrpSpPr>
          <p:grpSpPr>
            <a:xfrm>
              <a:off x="667999" y="161547"/>
              <a:ext cx="566181" cy="566729"/>
              <a:chOff x="667999" y="161547"/>
              <a:chExt cx="566181" cy="566729"/>
            </a:xfrm>
          </p:grpSpPr>
          <p:sp>
            <p:nvSpPr>
              <p:cNvPr id="18" name="楕円 17">
                <a:extLst>
                  <a:ext uri="{FF2B5EF4-FFF2-40B4-BE49-F238E27FC236}">
                    <a16:creationId xmlns:a16="http://schemas.microsoft.com/office/drawing/2014/main" id="{67A1785D-93C9-0E26-0779-223B834D0C38}"/>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テキスト ボックス 19">
                <a:extLst>
                  <a:ext uri="{FF2B5EF4-FFF2-40B4-BE49-F238E27FC236}">
                    <a16:creationId xmlns:a16="http://schemas.microsoft.com/office/drawing/2014/main" id="{4B52E904-10BA-7314-556D-BEEA642B65F1}"/>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21" name="テキスト ボックス 20">
                <a:extLst>
                  <a:ext uri="{FF2B5EF4-FFF2-40B4-BE49-F238E27FC236}">
                    <a16:creationId xmlns:a16="http://schemas.microsoft.com/office/drawing/2014/main" id="{CAA088FB-EAD4-33D0-2994-28953173ED2C}"/>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4</a:t>
                </a:r>
                <a:endParaRPr kumimoji="1" lang="ja-JP" altLang="en-US" sz="2000" b="1"/>
              </a:p>
            </p:txBody>
          </p:sp>
        </p:grpSp>
      </p:grpSp>
    </p:spTree>
    <p:extLst>
      <p:ext uri="{BB962C8B-B14F-4D97-AF65-F5344CB8AC3E}">
        <p14:creationId xmlns:p14="http://schemas.microsoft.com/office/powerpoint/2010/main" val="3770176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F43B9731-CAE7-EBD5-052A-854C65E993BF}"/>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82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A99D720A-4AD5-4DCF-885F-DE5297996123}" type="slidenum">
              <a:rPr lang="ja-JP" altLang="en-US" smtClean="0"/>
              <a:pPr/>
              <a:t>24</a:t>
            </a:fld>
            <a:endParaRPr kumimoji="1" lang="ja-JP" altLang="en-US"/>
          </a:p>
        </p:txBody>
      </p:sp>
      <p:sp>
        <p:nvSpPr>
          <p:cNvPr id="5" name="テキスト ボックス 4">
            <a:extLst>
              <a:ext uri="{FF2B5EF4-FFF2-40B4-BE49-F238E27FC236}">
                <a16:creationId xmlns:a16="http://schemas.microsoft.com/office/drawing/2014/main" id="{8967D553-A009-5E46-0DC7-A0209068809B}"/>
              </a:ext>
            </a:extLst>
          </p:cNvPr>
          <p:cNvSpPr txBox="1"/>
          <p:nvPr/>
        </p:nvSpPr>
        <p:spPr>
          <a:xfrm>
            <a:off x="689027" y="663966"/>
            <a:ext cx="10635981" cy="707886"/>
          </a:xfrm>
          <a:prstGeom prst="rect">
            <a:avLst/>
          </a:prstGeom>
          <a:noFill/>
        </p:spPr>
        <p:txBody>
          <a:bodyPr wrap="square">
            <a:spAutoFit/>
          </a:bodyPr>
          <a:lstStyle/>
          <a:p>
            <a:pPr algn="ctr"/>
            <a:r>
              <a:rPr lang="en-US" altLang="ja-JP" sz="4000" b="1" spc="300">
                <a:solidFill>
                  <a:srgbClr val="4DA52D"/>
                </a:solidFill>
                <a:latin typeface="Meiryo UI" panose="020B0604030504040204" pitchFamily="50" charset="-128"/>
                <a:ea typeface="Meiryo UI" panose="020B0604030504040204" pitchFamily="50" charset="-128"/>
              </a:rPr>
              <a:t>【</a:t>
            </a:r>
            <a:r>
              <a:rPr lang="ja-JP" altLang="en-US" sz="4000" b="1" spc="300">
                <a:solidFill>
                  <a:srgbClr val="4DA52D"/>
                </a:solidFill>
                <a:latin typeface="Meiryo UI" panose="020B0604030504040204" pitchFamily="50" charset="-128"/>
                <a:ea typeface="Meiryo UI" panose="020B0604030504040204" pitchFamily="50" charset="-128"/>
              </a:rPr>
              <a:t>設定が完了しても歩数が連携されない場合</a:t>
            </a:r>
            <a:r>
              <a:rPr lang="en-US" altLang="ja-JP" sz="4000" b="1" spc="300">
                <a:solidFill>
                  <a:srgbClr val="4DA52D"/>
                </a:solidFill>
                <a:latin typeface="Meiryo UI" panose="020B0604030504040204" pitchFamily="50" charset="-128"/>
                <a:ea typeface="Meiryo UI" panose="020B0604030504040204" pitchFamily="50" charset="-128"/>
              </a:rPr>
              <a:t>】</a:t>
            </a:r>
          </a:p>
        </p:txBody>
      </p:sp>
      <p:sp>
        <p:nvSpPr>
          <p:cNvPr id="7" name="テキスト ボックス 6">
            <a:extLst>
              <a:ext uri="{FF2B5EF4-FFF2-40B4-BE49-F238E27FC236}">
                <a16:creationId xmlns:a16="http://schemas.microsoft.com/office/drawing/2014/main" id="{5D31819A-5F59-55D5-5164-A3C67C4F742E}"/>
              </a:ext>
            </a:extLst>
          </p:cNvPr>
          <p:cNvSpPr txBox="1"/>
          <p:nvPr/>
        </p:nvSpPr>
        <p:spPr>
          <a:xfrm>
            <a:off x="1707655" y="2308338"/>
            <a:ext cx="6902945" cy="584775"/>
          </a:xfrm>
          <a:prstGeom prst="rect">
            <a:avLst/>
          </a:prstGeom>
          <a:noFill/>
        </p:spPr>
        <p:txBody>
          <a:bodyPr wrap="square">
            <a:spAutoFit/>
          </a:bodyPr>
          <a:lstStyle/>
          <a:p>
            <a:r>
              <a:rPr lang="ja-JP" altLang="en-US" sz="3200" b="1" u="sng" spc="300">
                <a:solidFill>
                  <a:srgbClr val="FF0000"/>
                </a:solidFill>
                <a:latin typeface="Meiryo UI" panose="020B0604030504040204" pitchFamily="50" charset="-128"/>
                <a:ea typeface="Meiryo UI" panose="020B0604030504040204" pitchFamily="50" charset="-128"/>
              </a:rPr>
              <a:t>次の１～４の設定を確認します</a:t>
            </a:r>
            <a:endParaRPr lang="en-US" altLang="ja-JP" sz="3200" b="1" u="sng" spc="300">
              <a:solidFill>
                <a:srgbClr val="FF0000"/>
              </a:solidFill>
              <a:latin typeface="Meiryo UI" panose="020B0604030504040204" pitchFamily="50" charset="-128"/>
              <a:ea typeface="Meiryo UI" panose="020B0604030504040204" pitchFamily="50" charset="-128"/>
            </a:endParaRPr>
          </a:p>
        </p:txBody>
      </p:sp>
      <p:sp>
        <p:nvSpPr>
          <p:cNvPr id="9" name="テキスト ボックス 8">
            <a:extLst>
              <a:ext uri="{FF2B5EF4-FFF2-40B4-BE49-F238E27FC236}">
                <a16:creationId xmlns:a16="http://schemas.microsoft.com/office/drawing/2014/main" id="{F3DE7B24-4A0E-6ABE-6738-F7337B3EDE92}"/>
              </a:ext>
            </a:extLst>
          </p:cNvPr>
          <p:cNvSpPr txBox="1"/>
          <p:nvPr/>
        </p:nvSpPr>
        <p:spPr>
          <a:xfrm>
            <a:off x="1687309" y="2893113"/>
            <a:ext cx="10720551" cy="2943755"/>
          </a:xfrm>
          <a:prstGeom prst="rect">
            <a:avLst/>
          </a:prstGeom>
          <a:noFill/>
        </p:spPr>
        <p:txBody>
          <a:bodyPr wrap="square">
            <a:spAutoFit/>
          </a:bodyPr>
          <a:lstStyle/>
          <a:p>
            <a:pPr>
              <a:lnSpc>
                <a:spcPct val="150000"/>
              </a:lnSpc>
            </a:pPr>
            <a:r>
              <a:rPr lang="en-US" altLang="ja-JP" sz="3200" b="1" spc="300">
                <a:solidFill>
                  <a:srgbClr val="4DA52D"/>
                </a:solidFill>
                <a:latin typeface="Meiryo UI" panose="020B0604030504040204" pitchFamily="50" charset="-128"/>
                <a:ea typeface="Meiryo UI" panose="020B0604030504040204" pitchFamily="50" charset="-128"/>
              </a:rPr>
              <a:t>1</a:t>
            </a:r>
            <a:r>
              <a:rPr lang="ja-JP" altLang="en-US" sz="3200" b="1" spc="300">
                <a:solidFill>
                  <a:srgbClr val="4DA52D"/>
                </a:solidFill>
                <a:latin typeface="Meiryo UI" panose="020B0604030504040204" pitchFamily="50" charset="-128"/>
                <a:ea typeface="Meiryo UI" panose="020B0604030504040204" pitchFamily="50" charset="-128"/>
              </a:rPr>
              <a:t>、端末の設定→身体活動の権限の許可</a:t>
            </a:r>
            <a:endParaRPr lang="en-US" altLang="ja-JP" sz="3200" b="1" spc="300">
              <a:solidFill>
                <a:srgbClr val="4DA52D"/>
              </a:solidFill>
              <a:latin typeface="Meiryo UI" panose="020B0604030504040204" pitchFamily="50" charset="-128"/>
              <a:ea typeface="Meiryo UI" panose="020B0604030504040204" pitchFamily="50" charset="-128"/>
            </a:endParaRPr>
          </a:p>
          <a:p>
            <a:pPr>
              <a:lnSpc>
                <a:spcPct val="150000"/>
              </a:lnSpc>
            </a:pPr>
            <a:r>
              <a:rPr lang="en-US" altLang="ja-JP" sz="3200" b="1" spc="300">
                <a:solidFill>
                  <a:srgbClr val="4DA52D"/>
                </a:solidFill>
                <a:latin typeface="Meiryo UI" panose="020B0604030504040204" pitchFamily="50" charset="-128"/>
                <a:ea typeface="Meiryo UI" panose="020B0604030504040204" pitchFamily="50" charset="-128"/>
              </a:rPr>
              <a:t>2</a:t>
            </a:r>
            <a:r>
              <a:rPr lang="ja-JP" altLang="en-US" sz="3200" b="1" spc="300">
                <a:solidFill>
                  <a:srgbClr val="4DA52D"/>
                </a:solidFill>
                <a:latin typeface="Meiryo UI" panose="020B0604030504040204" pitchFamily="50" charset="-128"/>
                <a:ea typeface="Meiryo UI" panose="020B0604030504040204" pitchFamily="50" charset="-128"/>
              </a:rPr>
              <a:t>、端末の設定→使用状況のアクセス許可</a:t>
            </a:r>
            <a:endParaRPr lang="en-US" altLang="ja-JP" sz="3200" b="1" spc="300">
              <a:solidFill>
                <a:srgbClr val="4DA52D"/>
              </a:solidFill>
              <a:latin typeface="Meiryo UI" panose="020B0604030504040204" pitchFamily="50" charset="-128"/>
              <a:ea typeface="Meiryo UI" panose="020B0604030504040204" pitchFamily="50" charset="-128"/>
            </a:endParaRPr>
          </a:p>
          <a:p>
            <a:pPr>
              <a:lnSpc>
                <a:spcPct val="150000"/>
              </a:lnSpc>
            </a:pPr>
            <a:r>
              <a:rPr lang="en-US" altLang="ja-JP" sz="3200" b="1" spc="300">
                <a:solidFill>
                  <a:srgbClr val="4DA52D"/>
                </a:solidFill>
                <a:latin typeface="Meiryo UI" panose="020B0604030504040204" pitchFamily="50" charset="-128"/>
                <a:ea typeface="Meiryo UI" panose="020B0604030504040204" pitchFamily="50" charset="-128"/>
              </a:rPr>
              <a:t>3</a:t>
            </a:r>
            <a:r>
              <a:rPr lang="ja-JP" altLang="en-US" sz="3200" b="1" spc="300">
                <a:solidFill>
                  <a:srgbClr val="4DA52D"/>
                </a:solidFill>
                <a:latin typeface="Meiryo UI" panose="020B0604030504040204" pitchFamily="50" charset="-128"/>
                <a:ea typeface="Meiryo UI" panose="020B0604030504040204" pitchFamily="50" charset="-128"/>
              </a:rPr>
              <a:t>、</a:t>
            </a:r>
            <a:r>
              <a:rPr lang="en-US" altLang="ja-JP" sz="3200" b="1" spc="300">
                <a:solidFill>
                  <a:srgbClr val="4DA52D"/>
                </a:solidFill>
                <a:latin typeface="Meiryo UI" panose="020B0604030504040204" pitchFamily="50" charset="-128"/>
                <a:ea typeface="Meiryo UI" panose="020B0604030504040204" pitchFamily="50" charset="-128"/>
              </a:rPr>
              <a:t>Google Fit</a:t>
            </a:r>
            <a:r>
              <a:rPr lang="ja-JP" altLang="en-US" sz="3200" b="1" spc="300">
                <a:solidFill>
                  <a:srgbClr val="4DA52D"/>
                </a:solidFill>
                <a:latin typeface="Meiryo UI" panose="020B0604030504040204" pitchFamily="50" charset="-128"/>
                <a:ea typeface="Meiryo UI" panose="020B0604030504040204" pitchFamily="50" charset="-128"/>
              </a:rPr>
              <a:t>とヘルスコネクトの同期</a:t>
            </a:r>
            <a:endParaRPr lang="en-US" altLang="ja-JP" sz="3200" b="1" spc="300">
              <a:solidFill>
                <a:srgbClr val="4DA52D"/>
              </a:solidFill>
              <a:latin typeface="Meiryo UI" panose="020B0604030504040204" pitchFamily="50" charset="-128"/>
              <a:ea typeface="Meiryo UI" panose="020B0604030504040204" pitchFamily="50" charset="-128"/>
            </a:endParaRPr>
          </a:p>
          <a:p>
            <a:pPr>
              <a:lnSpc>
                <a:spcPct val="150000"/>
              </a:lnSpc>
            </a:pPr>
            <a:r>
              <a:rPr lang="en-US" altLang="ja-JP" sz="3200" b="1" spc="300">
                <a:solidFill>
                  <a:srgbClr val="4DA52D"/>
                </a:solidFill>
                <a:latin typeface="Meiryo UI" panose="020B0604030504040204" pitchFamily="50" charset="-128"/>
                <a:ea typeface="Meiryo UI" panose="020B0604030504040204" pitchFamily="50" charset="-128"/>
              </a:rPr>
              <a:t>4</a:t>
            </a:r>
            <a:r>
              <a:rPr lang="ja-JP" altLang="en-US" sz="3200" b="1" spc="300">
                <a:solidFill>
                  <a:srgbClr val="4DA52D"/>
                </a:solidFill>
                <a:latin typeface="Meiryo UI" panose="020B0604030504040204" pitchFamily="50" charset="-128"/>
                <a:ea typeface="Meiryo UI" panose="020B0604030504040204" pitchFamily="50" charset="-128"/>
              </a:rPr>
              <a:t>、けんこうマイレージのデータ連携設定</a:t>
            </a:r>
            <a:endParaRPr lang="en-US" altLang="ja-JP" sz="3200" b="1" spc="300">
              <a:solidFill>
                <a:srgbClr val="4DA52D"/>
              </a:solidFill>
              <a:latin typeface="Meiryo UI" panose="020B0604030504040204" pitchFamily="50" charset="-128"/>
              <a:ea typeface="Meiryo UI" panose="020B0604030504040204" pitchFamily="50" charset="-128"/>
            </a:endParaRPr>
          </a:p>
        </p:txBody>
      </p:sp>
      <p:sp>
        <p:nvSpPr>
          <p:cNvPr id="16" name="正方形/長方形 15">
            <a:extLst>
              <a:ext uri="{FF2B5EF4-FFF2-40B4-BE49-F238E27FC236}">
                <a16:creationId xmlns:a16="http://schemas.microsoft.com/office/drawing/2014/main" id="{F4A9F49B-F980-E01D-0948-27ACC74E3579}"/>
              </a:ext>
            </a:extLst>
          </p:cNvPr>
          <p:cNvSpPr/>
          <p:nvPr/>
        </p:nvSpPr>
        <p:spPr>
          <a:xfrm>
            <a:off x="455220" y="476505"/>
            <a:ext cx="11177896" cy="5847411"/>
          </a:xfrm>
          <a:prstGeom prst="rect">
            <a:avLst/>
          </a:prstGeom>
          <a:noFill/>
          <a:ln>
            <a:solidFill>
              <a:srgbClr val="70AD47"/>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6851537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0C86A-338B-0528-4F6C-7E862132C980}"/>
            </a:ext>
          </a:extLst>
        </p:cNvPr>
        <p:cNvGrpSpPr/>
        <p:nvPr/>
      </p:nvGrpSpPr>
      <p:grpSpPr>
        <a:xfrm>
          <a:off x="0" y="0"/>
          <a:ext cx="0" cy="0"/>
          <a:chOff x="0" y="0"/>
          <a:chExt cx="0" cy="0"/>
        </a:xfrm>
      </p:grpSpPr>
      <p:sp>
        <p:nvSpPr>
          <p:cNvPr id="42" name="四角形: 角を丸くする 41">
            <a:extLst>
              <a:ext uri="{FF2B5EF4-FFF2-40B4-BE49-F238E27FC236}">
                <a16:creationId xmlns:a16="http://schemas.microsoft.com/office/drawing/2014/main" id="{F2D40BE3-D8DC-E5CF-4DB7-CE34E2B15134}"/>
              </a:ext>
            </a:extLst>
          </p:cNvPr>
          <p:cNvSpPr/>
          <p:nvPr/>
        </p:nvSpPr>
        <p:spPr>
          <a:xfrm>
            <a:off x="627694" y="371451"/>
            <a:ext cx="10944225" cy="400403"/>
          </a:xfrm>
          <a:prstGeom prst="roundRect">
            <a:avLst>
              <a:gd name="adj" fmla="val 50000"/>
            </a:avLst>
          </a:prstGeom>
          <a:solidFill>
            <a:schemeClr val="accent6"/>
          </a:solidFill>
          <a:ln w="12700" cap="flat" cmpd="sng" algn="ctr">
            <a:noFill/>
            <a:prstDash val="solid"/>
            <a:miter lim="800000"/>
          </a:ln>
          <a:effectLst/>
        </p:spPr>
        <p:txBody>
          <a:bodyPr wrap="square" lIns="91440" tIns="45720" rIns="91440" bIns="45720" rtlCol="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a:ln>
                <a:noFill/>
              </a:ln>
              <a:solidFill>
                <a:srgbClr val="FFFFFF"/>
              </a:solidFill>
              <a:effectLst/>
              <a:uLnTx/>
              <a:uFillTx/>
              <a:latin typeface="Meiryo UI"/>
              <a:ea typeface="Meiryo UI"/>
            </a:endParaRPr>
          </a:p>
        </p:txBody>
      </p:sp>
      <p:sp>
        <p:nvSpPr>
          <p:cNvPr id="13" name="角丸四角形 59">
            <a:extLst>
              <a:ext uri="{FF2B5EF4-FFF2-40B4-BE49-F238E27FC236}">
                <a16:creationId xmlns:a16="http://schemas.microsoft.com/office/drawing/2014/main" id="{928A2326-2760-64D4-3E99-C89B151C6712}"/>
              </a:ext>
            </a:extLst>
          </p:cNvPr>
          <p:cNvSpPr/>
          <p:nvPr/>
        </p:nvSpPr>
        <p:spPr>
          <a:xfrm>
            <a:off x="3004929" y="5786804"/>
            <a:ext cx="1847432" cy="777249"/>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2" name="角丸四角形 59">
            <a:extLst>
              <a:ext uri="{FF2B5EF4-FFF2-40B4-BE49-F238E27FC236}">
                <a16:creationId xmlns:a16="http://schemas.microsoft.com/office/drawing/2014/main" id="{182604BC-8C6F-CE6B-EA89-6FF5360912A6}"/>
              </a:ext>
            </a:extLst>
          </p:cNvPr>
          <p:cNvSpPr/>
          <p:nvPr/>
        </p:nvSpPr>
        <p:spPr>
          <a:xfrm>
            <a:off x="705074" y="5786805"/>
            <a:ext cx="1847432" cy="777248"/>
          </a:xfrm>
          <a:prstGeom prst="roundRect">
            <a:avLst/>
          </a:prstGeom>
          <a:solidFill>
            <a:schemeClr val="bg1"/>
          </a:solid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 name="スライド番号プレースホルダー 1">
            <a:extLst>
              <a:ext uri="{FF2B5EF4-FFF2-40B4-BE49-F238E27FC236}">
                <a16:creationId xmlns:a16="http://schemas.microsoft.com/office/drawing/2014/main" id="{801DD609-E7EB-4A12-442E-923EB3A35EF7}"/>
              </a:ext>
            </a:extLst>
          </p:cNvPr>
          <p:cNvSpPr>
            <a:spLocks noGrp="1"/>
          </p:cNvSpPr>
          <p:nvPr>
            <p:ph type="sldNum" sz="quarter" idx="12"/>
          </p:nvPr>
        </p:nvSpPr>
        <p:spPr>
          <a:xfrm>
            <a:off x="9187071" y="6424338"/>
            <a:ext cx="2743200" cy="365125"/>
          </a:xfrm>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82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A99D720A-4AD5-4DCF-885F-DE5297996123}" type="slidenum">
              <a:rPr lang="ja-JP" altLang="en-US" smtClean="0"/>
              <a:pPr/>
              <a:t>25</a:t>
            </a:fld>
            <a:endParaRPr kumimoji="1" lang="ja-JP" altLang="en-US"/>
          </a:p>
        </p:txBody>
      </p:sp>
      <p:pic>
        <p:nvPicPr>
          <p:cNvPr id="3" name="グラフィックス 2">
            <a:extLst>
              <a:ext uri="{FF2B5EF4-FFF2-40B4-BE49-F238E27FC236}">
                <a16:creationId xmlns:a16="http://schemas.microsoft.com/office/drawing/2014/main" id="{F0C141EC-1E2D-7DC6-BB9C-98121893A66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6547" y="1648246"/>
            <a:ext cx="1980422" cy="4067176"/>
          </a:xfrm>
          <a:prstGeom prst="rect">
            <a:avLst/>
          </a:prstGeom>
        </p:spPr>
      </p:pic>
      <p:pic>
        <p:nvPicPr>
          <p:cNvPr id="4" name="グラフィックス 3" descr="歯車 1 つ 枠線">
            <a:extLst>
              <a:ext uri="{FF2B5EF4-FFF2-40B4-BE49-F238E27FC236}">
                <a16:creationId xmlns:a16="http://schemas.microsoft.com/office/drawing/2014/main" id="{60584D82-80F1-8949-BDEF-5022978B351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77882" y="4432868"/>
            <a:ext cx="967385" cy="967385"/>
          </a:xfrm>
          <a:prstGeom prst="rect">
            <a:avLst/>
          </a:prstGeom>
        </p:spPr>
      </p:pic>
      <p:sp>
        <p:nvSpPr>
          <p:cNvPr id="5" name="テキスト ボックス 4">
            <a:extLst>
              <a:ext uri="{FF2B5EF4-FFF2-40B4-BE49-F238E27FC236}">
                <a16:creationId xmlns:a16="http://schemas.microsoft.com/office/drawing/2014/main" id="{B05A4AF5-B75D-999B-29DF-C56FBF5CE1BA}"/>
              </a:ext>
            </a:extLst>
          </p:cNvPr>
          <p:cNvSpPr txBox="1"/>
          <p:nvPr/>
        </p:nvSpPr>
        <p:spPr>
          <a:xfrm>
            <a:off x="743174" y="5848131"/>
            <a:ext cx="1545616" cy="646331"/>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スマートフォンの設定</a:t>
            </a:r>
            <a:endParaRPr lang="en-US" altLang="ja-JP" sz="1200">
              <a:latin typeface="Meiryo UI" panose="020B0604030504040204" pitchFamily="50" charset="-128"/>
              <a:ea typeface="Meiryo UI" panose="020B0604030504040204" pitchFamily="50" charset="-128"/>
            </a:endParaRPr>
          </a:p>
          <a:p>
            <a:r>
              <a:rPr lang="ja-JP" altLang="en-US" sz="1200">
                <a:latin typeface="Meiryo UI" panose="020B0604030504040204" pitchFamily="50" charset="-128"/>
                <a:ea typeface="Meiryo UI" panose="020B0604030504040204" pitchFamily="50" charset="-128"/>
              </a:rPr>
              <a:t>（歯車マーク）を押す</a:t>
            </a:r>
            <a:br>
              <a:rPr lang="en-US" altLang="ja-JP" sz="1200">
                <a:latin typeface="Meiryo UI" panose="020B0604030504040204" pitchFamily="50" charset="-128"/>
                <a:ea typeface="Meiryo UI" panose="020B0604030504040204" pitchFamily="50" charset="-128"/>
              </a:rPr>
            </a:br>
            <a:endParaRPr kumimoji="1" lang="ja-JP" altLang="en-US" sz="1200">
              <a:latin typeface="Meiryo UI" panose="020B0604030504040204" pitchFamily="50" charset="-128"/>
              <a:ea typeface="Meiryo UI" panose="020B0604030504040204" pitchFamily="50" charset="-128"/>
            </a:endParaRPr>
          </a:p>
        </p:txBody>
      </p:sp>
      <p:pic>
        <p:nvPicPr>
          <p:cNvPr id="8" name="図 7" descr="グラフィカル ユーザー インターフェイス, テキスト, アプリケーション, チャットまたはテキスト メッセージ&#10;&#10;AI 生成コンテンツは誤りを含む可能性があります。">
            <a:extLst>
              <a:ext uri="{FF2B5EF4-FFF2-40B4-BE49-F238E27FC236}">
                <a16:creationId xmlns:a16="http://schemas.microsoft.com/office/drawing/2014/main" id="{CD9BDB6C-11B5-5D62-27BC-617EE83297F2}"/>
              </a:ext>
            </a:extLst>
          </p:cNvPr>
          <p:cNvPicPr>
            <a:picLocks noChangeAspect="1"/>
          </p:cNvPicPr>
          <p:nvPr/>
        </p:nvPicPr>
        <p:blipFill>
          <a:blip r:embed="rId6" cstate="print">
            <a:extLst>
              <a:ext uri="{28A0092B-C50C-407E-A947-70E740481C1C}">
                <a14:useLocalDpi xmlns:a14="http://schemas.microsoft.com/office/drawing/2010/main" val="0"/>
              </a:ext>
            </a:extLst>
          </a:blip>
          <a:srcRect t="4802"/>
          <a:stretch>
            <a:fillRect/>
          </a:stretch>
        </p:blipFill>
        <p:spPr>
          <a:xfrm>
            <a:off x="2979266" y="1648246"/>
            <a:ext cx="1912978" cy="4067177"/>
          </a:xfrm>
          <a:prstGeom prst="rect">
            <a:avLst/>
          </a:prstGeom>
          <a:ln>
            <a:solidFill>
              <a:schemeClr val="bg1">
                <a:lumMod val="65000"/>
              </a:schemeClr>
            </a:solidFill>
          </a:ln>
        </p:spPr>
      </p:pic>
      <p:pic>
        <p:nvPicPr>
          <p:cNvPr id="10" name="図 9" descr="グラフィカル ユーザー インターフェイス, アプリケーション&#10;&#10;AI 生成コンテンツは誤りを含む可能性があります。">
            <a:extLst>
              <a:ext uri="{FF2B5EF4-FFF2-40B4-BE49-F238E27FC236}">
                <a16:creationId xmlns:a16="http://schemas.microsoft.com/office/drawing/2014/main" id="{A1EE81FE-56B2-FD59-7B7D-47A210E8BEF7}"/>
              </a:ext>
            </a:extLst>
          </p:cNvPr>
          <p:cNvPicPr>
            <a:picLocks noChangeAspect="1"/>
          </p:cNvPicPr>
          <p:nvPr/>
        </p:nvPicPr>
        <p:blipFill>
          <a:blip r:embed="rId7" cstate="print">
            <a:extLst>
              <a:ext uri="{28A0092B-C50C-407E-A947-70E740481C1C}">
                <a14:useLocalDpi xmlns:a14="http://schemas.microsoft.com/office/drawing/2010/main" val="0"/>
              </a:ext>
            </a:extLst>
          </a:blip>
          <a:srcRect t="4082"/>
          <a:stretch>
            <a:fillRect/>
          </a:stretch>
        </p:blipFill>
        <p:spPr>
          <a:xfrm>
            <a:off x="9625091" y="1648246"/>
            <a:ext cx="1907318" cy="4085803"/>
          </a:xfrm>
          <a:prstGeom prst="rect">
            <a:avLst/>
          </a:prstGeom>
          <a:ln>
            <a:solidFill>
              <a:schemeClr val="bg1">
                <a:lumMod val="65000"/>
              </a:schemeClr>
            </a:solidFill>
          </a:ln>
        </p:spPr>
      </p:pic>
      <p:pic>
        <p:nvPicPr>
          <p:cNvPr id="18" name="図 17">
            <a:extLst>
              <a:ext uri="{FF2B5EF4-FFF2-40B4-BE49-F238E27FC236}">
                <a16:creationId xmlns:a16="http://schemas.microsoft.com/office/drawing/2014/main" id="{1F2FB4D0-45BA-38C9-675E-359D7DF22E70}"/>
              </a:ext>
            </a:extLst>
          </p:cNvPr>
          <p:cNvPicPr>
            <a:picLocks noChangeAspect="1"/>
          </p:cNvPicPr>
          <p:nvPr/>
        </p:nvPicPr>
        <p:blipFill>
          <a:blip r:embed="rId8" cstate="print">
            <a:extLst>
              <a:ext uri="{28A0092B-C50C-407E-A947-70E740481C1C}">
                <a14:useLocalDpi xmlns:a14="http://schemas.microsoft.com/office/drawing/2010/main" val="0"/>
              </a:ext>
            </a:extLst>
          </a:blip>
          <a:srcRect t="4365"/>
          <a:stretch>
            <a:fillRect/>
          </a:stretch>
        </p:blipFill>
        <p:spPr>
          <a:xfrm>
            <a:off x="7409816" y="1648246"/>
            <a:ext cx="1912978" cy="4085803"/>
          </a:xfrm>
          <a:prstGeom prst="rect">
            <a:avLst/>
          </a:prstGeom>
          <a:ln>
            <a:solidFill>
              <a:schemeClr val="bg1">
                <a:lumMod val="65000"/>
              </a:schemeClr>
            </a:solidFill>
          </a:ln>
        </p:spPr>
      </p:pic>
      <p:pic>
        <p:nvPicPr>
          <p:cNvPr id="20" name="図 19">
            <a:extLst>
              <a:ext uri="{FF2B5EF4-FFF2-40B4-BE49-F238E27FC236}">
                <a16:creationId xmlns:a16="http://schemas.microsoft.com/office/drawing/2014/main" id="{F78FAF81-1F88-BB66-FF91-3B85C36E3B80}"/>
              </a:ext>
            </a:extLst>
          </p:cNvPr>
          <p:cNvPicPr>
            <a:picLocks noChangeAspect="1"/>
          </p:cNvPicPr>
          <p:nvPr/>
        </p:nvPicPr>
        <p:blipFill>
          <a:blip r:embed="rId9" cstate="print">
            <a:extLst>
              <a:ext uri="{28A0092B-C50C-407E-A947-70E740481C1C}">
                <a14:useLocalDpi xmlns:a14="http://schemas.microsoft.com/office/drawing/2010/main" val="0"/>
              </a:ext>
            </a:extLst>
          </a:blip>
          <a:srcRect t="4802"/>
          <a:stretch>
            <a:fillRect/>
          </a:stretch>
        </p:blipFill>
        <p:spPr>
          <a:xfrm>
            <a:off x="5194541" y="1648246"/>
            <a:ext cx="1912978" cy="4067177"/>
          </a:xfrm>
          <a:prstGeom prst="rect">
            <a:avLst/>
          </a:prstGeom>
          <a:ln>
            <a:solidFill>
              <a:schemeClr val="bg1">
                <a:lumMod val="65000"/>
              </a:schemeClr>
            </a:solidFill>
          </a:ln>
        </p:spPr>
      </p:pic>
      <p:sp>
        <p:nvSpPr>
          <p:cNvPr id="21" name="二等辺三角形 20">
            <a:extLst>
              <a:ext uri="{FF2B5EF4-FFF2-40B4-BE49-F238E27FC236}">
                <a16:creationId xmlns:a16="http://schemas.microsoft.com/office/drawing/2014/main" id="{BF13CB02-E475-24AF-2C01-EF2EEC25E729}"/>
              </a:ext>
            </a:extLst>
          </p:cNvPr>
          <p:cNvSpPr/>
          <p:nvPr/>
        </p:nvSpPr>
        <p:spPr>
          <a:xfrm rot="5400000">
            <a:off x="2687955" y="3445002"/>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二等辺三角形 21">
            <a:extLst>
              <a:ext uri="{FF2B5EF4-FFF2-40B4-BE49-F238E27FC236}">
                <a16:creationId xmlns:a16="http://schemas.microsoft.com/office/drawing/2014/main" id="{5B410180-572E-06B1-A121-13528368087B}"/>
              </a:ext>
            </a:extLst>
          </p:cNvPr>
          <p:cNvSpPr/>
          <p:nvPr/>
        </p:nvSpPr>
        <p:spPr>
          <a:xfrm rot="5400000">
            <a:off x="4948555" y="3445002"/>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二等辺三角形 22">
            <a:extLst>
              <a:ext uri="{FF2B5EF4-FFF2-40B4-BE49-F238E27FC236}">
                <a16:creationId xmlns:a16="http://schemas.microsoft.com/office/drawing/2014/main" id="{BDE3ABD2-1AFE-16E2-1F5C-A39732A109B2}"/>
              </a:ext>
            </a:extLst>
          </p:cNvPr>
          <p:cNvSpPr/>
          <p:nvPr/>
        </p:nvSpPr>
        <p:spPr>
          <a:xfrm rot="5400000">
            <a:off x="7140556" y="3445002"/>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二等辺三角形 23">
            <a:extLst>
              <a:ext uri="{FF2B5EF4-FFF2-40B4-BE49-F238E27FC236}">
                <a16:creationId xmlns:a16="http://schemas.microsoft.com/office/drawing/2014/main" id="{BC8C3B0B-A464-6758-22D8-3EBE86EF14FB}"/>
              </a:ext>
            </a:extLst>
          </p:cNvPr>
          <p:cNvSpPr/>
          <p:nvPr/>
        </p:nvSpPr>
        <p:spPr>
          <a:xfrm rot="5400000">
            <a:off x="9355831" y="3445002"/>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正方形/長方形 24">
            <a:extLst>
              <a:ext uri="{FF2B5EF4-FFF2-40B4-BE49-F238E27FC236}">
                <a16:creationId xmlns:a16="http://schemas.microsoft.com/office/drawing/2014/main" id="{67C99050-5DA1-B21D-86B1-9380A55321A6}"/>
              </a:ext>
            </a:extLst>
          </p:cNvPr>
          <p:cNvSpPr/>
          <p:nvPr/>
        </p:nvSpPr>
        <p:spPr>
          <a:xfrm>
            <a:off x="9745980" y="4183380"/>
            <a:ext cx="1668780" cy="143256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正方形/長方形 25">
            <a:extLst>
              <a:ext uri="{FF2B5EF4-FFF2-40B4-BE49-F238E27FC236}">
                <a16:creationId xmlns:a16="http://schemas.microsoft.com/office/drawing/2014/main" id="{8B1BA6F0-D161-0114-E3F0-1316B7F7A47A}"/>
              </a:ext>
            </a:extLst>
          </p:cNvPr>
          <p:cNvSpPr/>
          <p:nvPr/>
        </p:nvSpPr>
        <p:spPr>
          <a:xfrm>
            <a:off x="9745980" y="2827020"/>
            <a:ext cx="1485900" cy="3048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正方形/長方形 26">
            <a:extLst>
              <a:ext uri="{FF2B5EF4-FFF2-40B4-BE49-F238E27FC236}">
                <a16:creationId xmlns:a16="http://schemas.microsoft.com/office/drawing/2014/main" id="{27855DC2-418D-D16C-BC9C-23B1CF2178D2}"/>
              </a:ext>
            </a:extLst>
          </p:cNvPr>
          <p:cNvSpPr/>
          <p:nvPr/>
        </p:nvSpPr>
        <p:spPr>
          <a:xfrm>
            <a:off x="7527784" y="3461548"/>
            <a:ext cx="1677041"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正方形/長方形 27">
            <a:extLst>
              <a:ext uri="{FF2B5EF4-FFF2-40B4-BE49-F238E27FC236}">
                <a16:creationId xmlns:a16="http://schemas.microsoft.com/office/drawing/2014/main" id="{E56CAA3D-3938-8BCF-0407-182B9D311F2A}"/>
              </a:ext>
            </a:extLst>
          </p:cNvPr>
          <p:cNvSpPr/>
          <p:nvPr/>
        </p:nvSpPr>
        <p:spPr>
          <a:xfrm>
            <a:off x="9737719" y="3749521"/>
            <a:ext cx="1677041"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正方形/長方形 28">
            <a:extLst>
              <a:ext uri="{FF2B5EF4-FFF2-40B4-BE49-F238E27FC236}">
                <a16:creationId xmlns:a16="http://schemas.microsoft.com/office/drawing/2014/main" id="{D29043C7-158A-0876-AD35-EA7446538E27}"/>
              </a:ext>
            </a:extLst>
          </p:cNvPr>
          <p:cNvSpPr/>
          <p:nvPr/>
        </p:nvSpPr>
        <p:spPr>
          <a:xfrm>
            <a:off x="5312509" y="1932782"/>
            <a:ext cx="1677041"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正方形/長方形 29">
            <a:extLst>
              <a:ext uri="{FF2B5EF4-FFF2-40B4-BE49-F238E27FC236}">
                <a16:creationId xmlns:a16="http://schemas.microsoft.com/office/drawing/2014/main" id="{ABE45F52-BE13-95B0-82D0-95A3D88449CC}"/>
              </a:ext>
            </a:extLst>
          </p:cNvPr>
          <p:cNvSpPr/>
          <p:nvPr/>
        </p:nvSpPr>
        <p:spPr>
          <a:xfrm>
            <a:off x="3097234" y="3545014"/>
            <a:ext cx="1677041"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テキスト ボックス 30">
            <a:extLst>
              <a:ext uri="{FF2B5EF4-FFF2-40B4-BE49-F238E27FC236}">
                <a16:creationId xmlns:a16="http://schemas.microsoft.com/office/drawing/2014/main" id="{0272ACE7-C1DE-5608-C22C-715E33AEA371}"/>
              </a:ext>
            </a:extLst>
          </p:cNvPr>
          <p:cNvSpPr txBox="1"/>
          <p:nvPr/>
        </p:nvSpPr>
        <p:spPr>
          <a:xfrm>
            <a:off x="3055246" y="5848131"/>
            <a:ext cx="505267" cy="461665"/>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アプリ</a:t>
            </a:r>
            <a:br>
              <a:rPr lang="en-US" altLang="ja-JP" sz="1200">
                <a:latin typeface="Meiryo UI" panose="020B0604030504040204" pitchFamily="50" charset="-128"/>
                <a:ea typeface="Meiryo UI" panose="020B0604030504040204" pitchFamily="50" charset="-128"/>
              </a:rPr>
            </a:br>
            <a:endParaRPr kumimoji="1" lang="ja-JP" altLang="en-US" sz="1200">
              <a:latin typeface="Meiryo UI" panose="020B0604030504040204" pitchFamily="50" charset="-128"/>
              <a:ea typeface="Meiryo UI" panose="020B0604030504040204" pitchFamily="50" charset="-128"/>
            </a:endParaRPr>
          </a:p>
        </p:txBody>
      </p:sp>
      <p:sp>
        <p:nvSpPr>
          <p:cNvPr id="32" name="テキスト ボックス 31">
            <a:extLst>
              <a:ext uri="{FF2B5EF4-FFF2-40B4-BE49-F238E27FC236}">
                <a16:creationId xmlns:a16="http://schemas.microsoft.com/office/drawing/2014/main" id="{E0E9D29F-CF36-BCC1-E4A9-CB6E43E3A5B2}"/>
              </a:ext>
            </a:extLst>
          </p:cNvPr>
          <p:cNvSpPr txBox="1"/>
          <p:nvPr/>
        </p:nvSpPr>
        <p:spPr>
          <a:xfrm>
            <a:off x="5274553" y="5849567"/>
            <a:ext cx="813043" cy="276999"/>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アプリ管理</a:t>
            </a:r>
            <a:endParaRPr kumimoji="1" lang="ja-JP" altLang="en-US" sz="1200">
              <a:latin typeface="Meiryo UI" panose="020B0604030504040204" pitchFamily="50" charset="-128"/>
              <a:ea typeface="Meiryo UI" panose="020B0604030504040204" pitchFamily="50" charset="-128"/>
            </a:endParaRPr>
          </a:p>
        </p:txBody>
      </p:sp>
      <p:sp>
        <p:nvSpPr>
          <p:cNvPr id="33" name="テキスト ボックス 32">
            <a:extLst>
              <a:ext uri="{FF2B5EF4-FFF2-40B4-BE49-F238E27FC236}">
                <a16:creationId xmlns:a16="http://schemas.microsoft.com/office/drawing/2014/main" id="{9EC383DE-24D2-C908-D794-27C0944BCEE8}"/>
              </a:ext>
            </a:extLst>
          </p:cNvPr>
          <p:cNvSpPr txBox="1"/>
          <p:nvPr/>
        </p:nvSpPr>
        <p:spPr>
          <a:xfrm>
            <a:off x="7496807" y="5848131"/>
            <a:ext cx="938077" cy="461665"/>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アプリの権限</a:t>
            </a:r>
            <a:br>
              <a:rPr lang="en-US" altLang="ja-JP" sz="1200">
                <a:latin typeface="Meiryo UI" panose="020B0604030504040204" pitchFamily="50" charset="-128"/>
                <a:ea typeface="Meiryo UI" panose="020B0604030504040204" pitchFamily="50" charset="-128"/>
              </a:rPr>
            </a:br>
            <a:endParaRPr kumimoji="1" lang="ja-JP" altLang="en-US" sz="1200">
              <a:latin typeface="Meiryo UI" panose="020B0604030504040204" pitchFamily="50" charset="-128"/>
              <a:ea typeface="Meiryo UI" panose="020B0604030504040204" pitchFamily="50" charset="-128"/>
            </a:endParaRPr>
          </a:p>
        </p:txBody>
      </p:sp>
      <p:sp>
        <p:nvSpPr>
          <p:cNvPr id="34" name="テキスト ボックス 33">
            <a:extLst>
              <a:ext uri="{FF2B5EF4-FFF2-40B4-BE49-F238E27FC236}">
                <a16:creationId xmlns:a16="http://schemas.microsoft.com/office/drawing/2014/main" id="{05347ECB-8D37-5206-DFB3-65BA42A04F2B}"/>
              </a:ext>
            </a:extLst>
          </p:cNvPr>
          <p:cNvSpPr txBox="1"/>
          <p:nvPr/>
        </p:nvSpPr>
        <p:spPr>
          <a:xfrm>
            <a:off x="9716531" y="5863807"/>
            <a:ext cx="1510350" cy="461665"/>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健康マイレージを選択</a:t>
            </a:r>
            <a:br>
              <a:rPr lang="en-US" altLang="ja-JP" sz="1200">
                <a:latin typeface="Meiryo UI" panose="020B0604030504040204" pitchFamily="50" charset="-128"/>
                <a:ea typeface="Meiryo UI" panose="020B0604030504040204" pitchFamily="50" charset="-128"/>
              </a:rPr>
            </a:br>
            <a:endParaRPr kumimoji="1" lang="ja-JP" altLang="en-US" sz="1200">
              <a:latin typeface="Meiryo UI" panose="020B0604030504040204" pitchFamily="50" charset="-128"/>
              <a:ea typeface="Meiryo UI" panose="020B0604030504040204" pitchFamily="50" charset="-128"/>
            </a:endParaRPr>
          </a:p>
        </p:txBody>
      </p:sp>
      <p:sp>
        <p:nvSpPr>
          <p:cNvPr id="35" name="二等辺三角形 34">
            <a:extLst>
              <a:ext uri="{FF2B5EF4-FFF2-40B4-BE49-F238E27FC236}">
                <a16:creationId xmlns:a16="http://schemas.microsoft.com/office/drawing/2014/main" id="{4B24C5FC-CDFB-36A2-EA2A-C779774ADDF9}"/>
              </a:ext>
            </a:extLst>
          </p:cNvPr>
          <p:cNvSpPr/>
          <p:nvPr/>
        </p:nvSpPr>
        <p:spPr>
          <a:xfrm rot="5400000">
            <a:off x="11641831" y="3445002"/>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a:extLst>
              <a:ext uri="{FF2B5EF4-FFF2-40B4-BE49-F238E27FC236}">
                <a16:creationId xmlns:a16="http://schemas.microsoft.com/office/drawing/2014/main" id="{0C669ACE-1E4D-6355-886C-C55C718E686E}"/>
              </a:ext>
            </a:extLst>
          </p:cNvPr>
          <p:cNvSpPr txBox="1"/>
          <p:nvPr/>
        </p:nvSpPr>
        <p:spPr>
          <a:xfrm>
            <a:off x="3048000" y="362254"/>
            <a:ext cx="6096000" cy="400110"/>
          </a:xfrm>
          <a:prstGeom prst="rect">
            <a:avLst/>
          </a:prstGeom>
          <a:noFill/>
        </p:spPr>
        <p:txBody>
          <a:bodyPr wrap="square">
            <a:spAutoFit/>
          </a:bodyPr>
          <a:lstStyle/>
          <a:p>
            <a:pPr algn="ctr"/>
            <a:r>
              <a:rPr lang="en-US" altLang="ja-JP" sz="2000" b="1" spc="300">
                <a:solidFill>
                  <a:schemeClr val="bg1"/>
                </a:solidFill>
                <a:latin typeface="Meiryo UI" panose="020B0604030504040204" pitchFamily="50" charset="-128"/>
                <a:ea typeface="Meiryo UI" panose="020B0604030504040204" pitchFamily="50" charset="-128"/>
              </a:rPr>
              <a:t>1</a:t>
            </a:r>
            <a:r>
              <a:rPr lang="ja-JP" altLang="en-US" sz="2000" b="1" spc="300">
                <a:solidFill>
                  <a:schemeClr val="bg1"/>
                </a:solidFill>
                <a:latin typeface="Meiryo UI" panose="020B0604030504040204" pitchFamily="50" charset="-128"/>
                <a:ea typeface="Meiryo UI" panose="020B0604030504040204" pitchFamily="50" charset="-128"/>
              </a:rPr>
              <a:t>、歩数が連携されないときの確認方法 </a:t>
            </a:r>
          </a:p>
        </p:txBody>
      </p:sp>
      <p:sp>
        <p:nvSpPr>
          <p:cNvPr id="11" name="正方形/長方形 10">
            <a:extLst>
              <a:ext uri="{FF2B5EF4-FFF2-40B4-BE49-F238E27FC236}">
                <a16:creationId xmlns:a16="http://schemas.microsoft.com/office/drawing/2014/main" id="{EE2B11EE-9C8A-4E9F-ECF1-D259AFF531B4}"/>
              </a:ext>
            </a:extLst>
          </p:cNvPr>
          <p:cNvSpPr/>
          <p:nvPr/>
        </p:nvSpPr>
        <p:spPr>
          <a:xfrm>
            <a:off x="0" y="1"/>
            <a:ext cx="12192000" cy="5332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角丸四角形 59">
            <a:extLst>
              <a:ext uri="{FF2B5EF4-FFF2-40B4-BE49-F238E27FC236}">
                <a16:creationId xmlns:a16="http://schemas.microsoft.com/office/drawing/2014/main" id="{E79F9F83-E9E8-FA9E-4A74-4647A32A23CC}"/>
              </a:ext>
            </a:extLst>
          </p:cNvPr>
          <p:cNvSpPr/>
          <p:nvPr/>
        </p:nvSpPr>
        <p:spPr>
          <a:xfrm>
            <a:off x="5212420" y="5786804"/>
            <a:ext cx="1847432" cy="777249"/>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5" name="角丸四角形 59">
            <a:extLst>
              <a:ext uri="{FF2B5EF4-FFF2-40B4-BE49-F238E27FC236}">
                <a16:creationId xmlns:a16="http://schemas.microsoft.com/office/drawing/2014/main" id="{029FDAF4-EC1F-B8A7-846A-FEB0D91E0946}"/>
              </a:ext>
            </a:extLst>
          </p:cNvPr>
          <p:cNvSpPr/>
          <p:nvPr/>
        </p:nvSpPr>
        <p:spPr>
          <a:xfrm>
            <a:off x="7447620" y="5786804"/>
            <a:ext cx="1847432" cy="777249"/>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角丸四角形 59">
            <a:extLst>
              <a:ext uri="{FF2B5EF4-FFF2-40B4-BE49-F238E27FC236}">
                <a16:creationId xmlns:a16="http://schemas.microsoft.com/office/drawing/2014/main" id="{5EF33807-442E-2B61-F2A6-07C36CCA82BD}"/>
              </a:ext>
            </a:extLst>
          </p:cNvPr>
          <p:cNvSpPr/>
          <p:nvPr/>
        </p:nvSpPr>
        <p:spPr>
          <a:xfrm>
            <a:off x="9652523" y="5790783"/>
            <a:ext cx="1847432" cy="777249"/>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7" name="正方形/長方形 16">
            <a:extLst>
              <a:ext uri="{FF2B5EF4-FFF2-40B4-BE49-F238E27FC236}">
                <a16:creationId xmlns:a16="http://schemas.microsoft.com/office/drawing/2014/main" id="{D64099F2-AE64-320F-B1D3-F383EDFAE45A}"/>
              </a:ext>
            </a:extLst>
          </p:cNvPr>
          <p:cNvSpPr/>
          <p:nvPr/>
        </p:nvSpPr>
        <p:spPr>
          <a:xfrm>
            <a:off x="0" y="0"/>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9" name="グループ化 18">
            <a:extLst>
              <a:ext uri="{FF2B5EF4-FFF2-40B4-BE49-F238E27FC236}">
                <a16:creationId xmlns:a16="http://schemas.microsoft.com/office/drawing/2014/main" id="{1C8906AE-97F0-3F1D-D032-42C36E154A79}"/>
              </a:ext>
            </a:extLst>
          </p:cNvPr>
          <p:cNvGrpSpPr/>
          <p:nvPr/>
        </p:nvGrpSpPr>
        <p:grpSpPr>
          <a:xfrm>
            <a:off x="623888" y="235231"/>
            <a:ext cx="674373" cy="674373"/>
            <a:chOff x="609516" y="102830"/>
            <a:chExt cx="674373" cy="674373"/>
          </a:xfrm>
        </p:grpSpPr>
        <p:sp>
          <p:nvSpPr>
            <p:cNvPr id="36" name="楕円 35">
              <a:extLst>
                <a:ext uri="{FF2B5EF4-FFF2-40B4-BE49-F238E27FC236}">
                  <a16:creationId xmlns:a16="http://schemas.microsoft.com/office/drawing/2014/main" id="{0990DCED-75EB-2D72-45B9-E523406D3E10}"/>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7" name="グループ化 36">
              <a:extLst>
                <a:ext uri="{FF2B5EF4-FFF2-40B4-BE49-F238E27FC236}">
                  <a16:creationId xmlns:a16="http://schemas.microsoft.com/office/drawing/2014/main" id="{A6603200-DE48-D23B-4FF2-F35B3FF194BF}"/>
                </a:ext>
              </a:extLst>
            </p:cNvPr>
            <p:cNvGrpSpPr/>
            <p:nvPr/>
          </p:nvGrpSpPr>
          <p:grpSpPr>
            <a:xfrm>
              <a:off x="667999" y="161547"/>
              <a:ext cx="566181" cy="566729"/>
              <a:chOff x="667999" y="161547"/>
              <a:chExt cx="566181" cy="566729"/>
            </a:xfrm>
          </p:grpSpPr>
          <p:sp>
            <p:nvSpPr>
              <p:cNvPr id="38" name="楕円 37">
                <a:extLst>
                  <a:ext uri="{FF2B5EF4-FFF2-40B4-BE49-F238E27FC236}">
                    <a16:creationId xmlns:a16="http://schemas.microsoft.com/office/drawing/2014/main" id="{FC744C44-A8A4-7B93-34C6-CCB1524D4EC3}"/>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9" name="テキスト ボックス 38">
                <a:extLst>
                  <a:ext uri="{FF2B5EF4-FFF2-40B4-BE49-F238E27FC236}">
                    <a16:creationId xmlns:a16="http://schemas.microsoft.com/office/drawing/2014/main" id="{1C3DA838-2D0E-6756-92F8-AFF5611CEFD6}"/>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40" name="テキスト ボックス 39">
                <a:extLst>
                  <a:ext uri="{FF2B5EF4-FFF2-40B4-BE49-F238E27FC236}">
                    <a16:creationId xmlns:a16="http://schemas.microsoft.com/office/drawing/2014/main" id="{293AC991-D1AE-16CF-D830-659C46A90CBE}"/>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5</a:t>
                </a:r>
                <a:endParaRPr kumimoji="1" lang="ja-JP" altLang="en-US" sz="2000" b="1"/>
              </a:p>
            </p:txBody>
          </p:sp>
        </p:grpSp>
      </p:grpSp>
    </p:spTree>
    <p:extLst>
      <p:ext uri="{BB962C8B-B14F-4D97-AF65-F5344CB8AC3E}">
        <p14:creationId xmlns:p14="http://schemas.microsoft.com/office/powerpoint/2010/main" val="34053864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80BF8-57DE-72F5-5134-93BECE10DF2B}"/>
            </a:ext>
          </a:extLst>
        </p:cNvPr>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11995300-F7B0-9D59-2D8E-F35DABE445A1}"/>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82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A99D720A-4AD5-4DCF-885F-DE5297996123}" type="slidenum">
              <a:rPr lang="ja-JP" altLang="en-US" smtClean="0"/>
              <a:pPr/>
              <a:t>26</a:t>
            </a:fld>
            <a:endParaRPr kumimoji="1" lang="ja-JP" altLang="en-US"/>
          </a:p>
        </p:txBody>
      </p:sp>
      <p:pic>
        <p:nvPicPr>
          <p:cNvPr id="12" name="図 11">
            <a:extLst>
              <a:ext uri="{FF2B5EF4-FFF2-40B4-BE49-F238E27FC236}">
                <a16:creationId xmlns:a16="http://schemas.microsoft.com/office/drawing/2014/main" id="{8D954F6F-FEF2-D35F-0741-F7AD2559FC85}"/>
              </a:ext>
            </a:extLst>
          </p:cNvPr>
          <p:cNvPicPr>
            <a:picLocks noChangeAspect="1"/>
          </p:cNvPicPr>
          <p:nvPr/>
        </p:nvPicPr>
        <p:blipFill>
          <a:blip r:embed="rId2" cstate="print">
            <a:extLst>
              <a:ext uri="{28A0092B-C50C-407E-A947-70E740481C1C}">
                <a14:useLocalDpi xmlns:a14="http://schemas.microsoft.com/office/drawing/2010/main" val="0"/>
              </a:ext>
            </a:extLst>
          </a:blip>
          <a:srcRect t="4802"/>
          <a:stretch>
            <a:fillRect/>
          </a:stretch>
        </p:blipFill>
        <p:spPr>
          <a:xfrm>
            <a:off x="640342" y="1666872"/>
            <a:ext cx="1912978" cy="4067178"/>
          </a:xfrm>
          <a:prstGeom prst="rect">
            <a:avLst/>
          </a:prstGeom>
          <a:ln>
            <a:solidFill>
              <a:schemeClr val="bg1">
                <a:lumMod val="65000"/>
              </a:schemeClr>
            </a:solidFill>
          </a:ln>
        </p:spPr>
      </p:pic>
      <p:pic>
        <p:nvPicPr>
          <p:cNvPr id="16" name="図 15">
            <a:extLst>
              <a:ext uri="{FF2B5EF4-FFF2-40B4-BE49-F238E27FC236}">
                <a16:creationId xmlns:a16="http://schemas.microsoft.com/office/drawing/2014/main" id="{64D228EC-9137-6682-1AF2-7E6BDEA5FFC9}"/>
              </a:ext>
            </a:extLst>
          </p:cNvPr>
          <p:cNvPicPr>
            <a:picLocks noChangeAspect="1"/>
          </p:cNvPicPr>
          <p:nvPr/>
        </p:nvPicPr>
        <p:blipFill>
          <a:blip r:embed="rId3" cstate="print">
            <a:extLst>
              <a:ext uri="{28A0092B-C50C-407E-A947-70E740481C1C}">
                <a14:useLocalDpi xmlns:a14="http://schemas.microsoft.com/office/drawing/2010/main" val="0"/>
              </a:ext>
            </a:extLst>
          </a:blip>
          <a:srcRect t="4802"/>
          <a:stretch>
            <a:fillRect/>
          </a:stretch>
        </p:blipFill>
        <p:spPr>
          <a:xfrm>
            <a:off x="3132328" y="1666872"/>
            <a:ext cx="1912978" cy="4067177"/>
          </a:xfrm>
          <a:prstGeom prst="rect">
            <a:avLst/>
          </a:prstGeom>
          <a:ln>
            <a:solidFill>
              <a:schemeClr val="bg1">
                <a:lumMod val="65000"/>
              </a:schemeClr>
            </a:solidFill>
          </a:ln>
        </p:spPr>
      </p:pic>
      <p:sp>
        <p:nvSpPr>
          <p:cNvPr id="4" name="テキスト ボックス 3">
            <a:extLst>
              <a:ext uri="{FF2B5EF4-FFF2-40B4-BE49-F238E27FC236}">
                <a16:creationId xmlns:a16="http://schemas.microsoft.com/office/drawing/2014/main" id="{621DE7D2-FA70-304C-CA40-47BE549076EC}"/>
              </a:ext>
            </a:extLst>
          </p:cNvPr>
          <p:cNvSpPr txBox="1"/>
          <p:nvPr/>
        </p:nvSpPr>
        <p:spPr>
          <a:xfrm>
            <a:off x="673115" y="5846449"/>
            <a:ext cx="800219" cy="276999"/>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身体活動</a:t>
            </a:r>
            <a:endParaRPr kumimoji="1" lang="ja-JP" altLang="en-US" sz="1200">
              <a:latin typeface="Meiryo UI" panose="020B0604030504040204" pitchFamily="50" charset="-128"/>
              <a:ea typeface="Meiryo UI" panose="020B0604030504040204" pitchFamily="50" charset="-128"/>
            </a:endParaRPr>
          </a:p>
        </p:txBody>
      </p:sp>
      <p:sp>
        <p:nvSpPr>
          <p:cNvPr id="5" name="正方形/長方形 4">
            <a:extLst>
              <a:ext uri="{FF2B5EF4-FFF2-40B4-BE49-F238E27FC236}">
                <a16:creationId xmlns:a16="http://schemas.microsoft.com/office/drawing/2014/main" id="{84171B8B-B27D-19A3-F1A9-385A4FB4764B}"/>
              </a:ext>
            </a:extLst>
          </p:cNvPr>
          <p:cNvSpPr/>
          <p:nvPr/>
        </p:nvSpPr>
        <p:spPr>
          <a:xfrm>
            <a:off x="640342" y="3765994"/>
            <a:ext cx="1912978"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a:extLst>
              <a:ext uri="{FF2B5EF4-FFF2-40B4-BE49-F238E27FC236}">
                <a16:creationId xmlns:a16="http://schemas.microsoft.com/office/drawing/2014/main" id="{FD088604-14EB-9838-D84B-B22257CD7A8A}"/>
              </a:ext>
            </a:extLst>
          </p:cNvPr>
          <p:cNvSpPr txBox="1"/>
          <p:nvPr/>
        </p:nvSpPr>
        <p:spPr>
          <a:xfrm>
            <a:off x="3143250" y="5861273"/>
            <a:ext cx="1721946" cy="461665"/>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「許可する」が</a:t>
            </a:r>
            <a:endParaRPr kumimoji="1" lang="en-US" altLang="ja-JP" sz="1200">
              <a:latin typeface="Meiryo UI" panose="020B0604030504040204" pitchFamily="50" charset="-128"/>
              <a:ea typeface="Meiryo UI" panose="020B0604030504040204" pitchFamily="50" charset="-128"/>
            </a:endParaRPr>
          </a:p>
          <a:p>
            <a:r>
              <a:rPr kumimoji="1" lang="ja-JP" altLang="en-US" sz="1200">
                <a:latin typeface="Meiryo UI" panose="020B0604030504040204" pitchFamily="50" charset="-128"/>
                <a:ea typeface="Meiryo UI" panose="020B0604030504040204" pitchFamily="50" charset="-128"/>
              </a:rPr>
              <a:t>選択されていることを確認</a:t>
            </a:r>
          </a:p>
        </p:txBody>
      </p:sp>
      <p:sp>
        <p:nvSpPr>
          <p:cNvPr id="7" name="正方形/長方形 6">
            <a:extLst>
              <a:ext uri="{FF2B5EF4-FFF2-40B4-BE49-F238E27FC236}">
                <a16:creationId xmlns:a16="http://schemas.microsoft.com/office/drawing/2014/main" id="{588B6B0F-F417-01C5-5183-BD6DB2984255}"/>
              </a:ext>
            </a:extLst>
          </p:cNvPr>
          <p:cNvSpPr/>
          <p:nvPr/>
        </p:nvSpPr>
        <p:spPr>
          <a:xfrm>
            <a:off x="3121690" y="3765994"/>
            <a:ext cx="1912978"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二等辺三角形 7">
            <a:extLst>
              <a:ext uri="{FF2B5EF4-FFF2-40B4-BE49-F238E27FC236}">
                <a16:creationId xmlns:a16="http://schemas.microsoft.com/office/drawing/2014/main" id="{071D13D5-8100-8911-D47C-04F6BF91AB7C}"/>
              </a:ext>
            </a:extLst>
          </p:cNvPr>
          <p:cNvSpPr/>
          <p:nvPr/>
        </p:nvSpPr>
        <p:spPr>
          <a:xfrm rot="5400000">
            <a:off x="2726108" y="3445002"/>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テキスト ボックス 2">
            <a:extLst>
              <a:ext uri="{FF2B5EF4-FFF2-40B4-BE49-F238E27FC236}">
                <a16:creationId xmlns:a16="http://schemas.microsoft.com/office/drawing/2014/main" id="{688EA219-AC0C-5A81-2C02-FC97E387AC69}"/>
              </a:ext>
            </a:extLst>
          </p:cNvPr>
          <p:cNvSpPr txBox="1"/>
          <p:nvPr/>
        </p:nvSpPr>
        <p:spPr>
          <a:xfrm>
            <a:off x="-148366" y="1030403"/>
            <a:ext cx="6096000" cy="369332"/>
          </a:xfrm>
          <a:prstGeom prst="rect">
            <a:avLst/>
          </a:prstGeom>
          <a:noFill/>
        </p:spPr>
        <p:txBody>
          <a:bodyPr wrap="square">
            <a:spAutoFit/>
          </a:bodyPr>
          <a:lstStyle/>
          <a:p>
            <a:pPr algn="ctr"/>
            <a:r>
              <a:rPr lang="ja-JP" altLang="en-US" sz="1800" b="1" spc="300">
                <a:solidFill>
                  <a:srgbClr val="70AD47"/>
                </a:solidFill>
                <a:latin typeface="Meiryo UI" panose="020B0604030504040204" pitchFamily="50" charset="-128"/>
                <a:ea typeface="Meiryo UI" panose="020B0604030504040204" pitchFamily="50" charset="-128"/>
              </a:rPr>
              <a:t>端末の設定→身体活動の権限の許可</a:t>
            </a:r>
            <a:endParaRPr lang="en-US" altLang="ja-JP" sz="1800" b="1" spc="300">
              <a:solidFill>
                <a:srgbClr val="70AD47"/>
              </a:solidFill>
              <a:latin typeface="Meiryo UI" panose="020B0604030504040204" pitchFamily="50" charset="-128"/>
              <a:ea typeface="Meiryo UI" panose="020B0604030504040204" pitchFamily="50" charset="-128"/>
            </a:endParaRPr>
          </a:p>
        </p:txBody>
      </p:sp>
      <p:sp>
        <p:nvSpPr>
          <p:cNvPr id="9" name="正方形/長方形 8">
            <a:extLst>
              <a:ext uri="{FF2B5EF4-FFF2-40B4-BE49-F238E27FC236}">
                <a16:creationId xmlns:a16="http://schemas.microsoft.com/office/drawing/2014/main" id="{B45690DC-14B7-DD15-4A03-8178038F4320}"/>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角丸四角形 59">
            <a:extLst>
              <a:ext uri="{FF2B5EF4-FFF2-40B4-BE49-F238E27FC236}">
                <a16:creationId xmlns:a16="http://schemas.microsoft.com/office/drawing/2014/main" id="{C8C4C4D9-301F-AD7A-59A9-7D2E8845169E}"/>
              </a:ext>
            </a:extLst>
          </p:cNvPr>
          <p:cNvSpPr/>
          <p:nvPr/>
        </p:nvSpPr>
        <p:spPr>
          <a:xfrm>
            <a:off x="673115" y="5786805"/>
            <a:ext cx="1847432" cy="766396"/>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3" name="角丸四角形 59">
            <a:extLst>
              <a:ext uri="{FF2B5EF4-FFF2-40B4-BE49-F238E27FC236}">
                <a16:creationId xmlns:a16="http://schemas.microsoft.com/office/drawing/2014/main" id="{0D5E728B-EEE2-BF1E-208B-BDC47D0A3948}"/>
              </a:ext>
            </a:extLst>
          </p:cNvPr>
          <p:cNvSpPr/>
          <p:nvPr/>
        </p:nvSpPr>
        <p:spPr>
          <a:xfrm>
            <a:off x="3140090" y="5786804"/>
            <a:ext cx="1847432" cy="766397"/>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6888523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C138A-7D98-758D-8D52-2D1F6805D8E7}"/>
            </a:ext>
          </a:extLst>
        </p:cNvPr>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77509E2F-D383-4E5D-3235-AA3D70B68CE4}"/>
              </a:ext>
            </a:extLst>
          </p:cNvPr>
          <p:cNvSpPr>
            <a:spLocks noGrp="1"/>
          </p:cNvSpPr>
          <p:nvPr>
            <p:ph type="sldNum" sz="quarter" idx="12"/>
          </p:nvPr>
        </p:nvSpPr>
        <p:spPr>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82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A99D720A-4AD5-4DCF-885F-DE5297996123}" type="slidenum">
              <a:rPr lang="ja-JP" altLang="en-US" smtClean="0"/>
              <a:pPr/>
              <a:t>27</a:t>
            </a:fld>
            <a:endParaRPr kumimoji="1" lang="ja-JP" altLang="en-US"/>
          </a:p>
        </p:txBody>
      </p:sp>
      <p:pic>
        <p:nvPicPr>
          <p:cNvPr id="15" name="グラフィックス 14">
            <a:extLst>
              <a:ext uri="{FF2B5EF4-FFF2-40B4-BE49-F238E27FC236}">
                <a16:creationId xmlns:a16="http://schemas.microsoft.com/office/drawing/2014/main" id="{86A683F3-5440-2CC8-425E-EA62A863B72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59591" y="1666874"/>
            <a:ext cx="1980422" cy="4067176"/>
          </a:xfrm>
          <a:prstGeom prst="rect">
            <a:avLst/>
          </a:prstGeom>
        </p:spPr>
      </p:pic>
      <p:pic>
        <p:nvPicPr>
          <p:cNvPr id="17" name="グラフィックス 16" descr="歯車 1 つ 枠線">
            <a:extLst>
              <a:ext uri="{FF2B5EF4-FFF2-40B4-BE49-F238E27FC236}">
                <a16:creationId xmlns:a16="http://schemas.microsoft.com/office/drawing/2014/main" id="{87B92860-BC67-55E3-CF5B-CD999DD34DD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40926" y="4451496"/>
            <a:ext cx="967385" cy="967385"/>
          </a:xfrm>
          <a:prstGeom prst="rect">
            <a:avLst/>
          </a:prstGeom>
        </p:spPr>
      </p:pic>
      <p:sp>
        <p:nvSpPr>
          <p:cNvPr id="18" name="二等辺三角形 17">
            <a:extLst>
              <a:ext uri="{FF2B5EF4-FFF2-40B4-BE49-F238E27FC236}">
                <a16:creationId xmlns:a16="http://schemas.microsoft.com/office/drawing/2014/main" id="{AE8895CA-1EE7-ABDB-A3D7-F7F25DCD65DB}"/>
              </a:ext>
            </a:extLst>
          </p:cNvPr>
          <p:cNvSpPr/>
          <p:nvPr/>
        </p:nvSpPr>
        <p:spPr>
          <a:xfrm rot="5400000">
            <a:off x="3049705" y="3463630"/>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a:extLst>
              <a:ext uri="{FF2B5EF4-FFF2-40B4-BE49-F238E27FC236}">
                <a16:creationId xmlns:a16="http://schemas.microsoft.com/office/drawing/2014/main" id="{1375922E-2781-0515-38D6-B35838FAA7FB}"/>
              </a:ext>
            </a:extLst>
          </p:cNvPr>
          <p:cNvSpPr txBox="1"/>
          <p:nvPr/>
        </p:nvSpPr>
        <p:spPr>
          <a:xfrm>
            <a:off x="-148366" y="1030403"/>
            <a:ext cx="6096000" cy="369332"/>
          </a:xfrm>
          <a:prstGeom prst="rect">
            <a:avLst/>
          </a:prstGeom>
          <a:noFill/>
        </p:spPr>
        <p:txBody>
          <a:bodyPr wrap="square">
            <a:spAutoFit/>
          </a:bodyPr>
          <a:lstStyle/>
          <a:p>
            <a:pPr algn="ctr"/>
            <a:r>
              <a:rPr lang="ja-JP" altLang="en-US" b="1" spc="300">
                <a:solidFill>
                  <a:srgbClr val="4DA52D"/>
                </a:solidFill>
                <a:latin typeface="Meiryo UI" panose="020B0604030504040204" pitchFamily="50" charset="-128"/>
                <a:ea typeface="Meiryo UI" panose="020B0604030504040204" pitchFamily="50" charset="-128"/>
              </a:rPr>
              <a:t>端末の設定→使用状況のアクセス許可</a:t>
            </a:r>
            <a:endParaRPr lang="en-US" altLang="ja-JP" sz="1800" b="1" spc="300">
              <a:solidFill>
                <a:srgbClr val="70AD47"/>
              </a:solidFill>
              <a:latin typeface="Meiryo UI" panose="020B0604030504040204" pitchFamily="50" charset="-128"/>
              <a:ea typeface="Meiryo UI" panose="020B0604030504040204" pitchFamily="50" charset="-128"/>
            </a:endParaRPr>
          </a:p>
        </p:txBody>
      </p:sp>
      <p:pic>
        <p:nvPicPr>
          <p:cNvPr id="7" name="図 6" descr="グラフィカル ユーザー インターフェイス, テキスト, アプリケーション, チャットまたはテキスト メッセージ&#10;&#10;AI 生成コンテンツは誤りを含む可能性があります。">
            <a:extLst>
              <a:ext uri="{FF2B5EF4-FFF2-40B4-BE49-F238E27FC236}">
                <a16:creationId xmlns:a16="http://schemas.microsoft.com/office/drawing/2014/main" id="{ECB23548-ADE6-C109-83D9-9B405CDAF643}"/>
              </a:ext>
            </a:extLst>
          </p:cNvPr>
          <p:cNvPicPr>
            <a:picLocks noChangeAspect="1"/>
          </p:cNvPicPr>
          <p:nvPr/>
        </p:nvPicPr>
        <p:blipFill>
          <a:blip r:embed="rId6" cstate="print">
            <a:extLst>
              <a:ext uri="{28A0092B-C50C-407E-A947-70E740481C1C}">
                <a14:useLocalDpi xmlns:a14="http://schemas.microsoft.com/office/drawing/2010/main" val="0"/>
              </a:ext>
            </a:extLst>
          </a:blip>
          <a:srcRect t="4802"/>
          <a:stretch>
            <a:fillRect/>
          </a:stretch>
        </p:blipFill>
        <p:spPr>
          <a:xfrm>
            <a:off x="3691427" y="1648246"/>
            <a:ext cx="1912978" cy="4067177"/>
          </a:xfrm>
          <a:prstGeom prst="rect">
            <a:avLst/>
          </a:prstGeom>
          <a:ln>
            <a:solidFill>
              <a:schemeClr val="bg1">
                <a:lumMod val="65000"/>
              </a:schemeClr>
            </a:solidFill>
          </a:ln>
        </p:spPr>
      </p:pic>
      <p:pic>
        <p:nvPicPr>
          <p:cNvPr id="8" name="図 7">
            <a:extLst>
              <a:ext uri="{FF2B5EF4-FFF2-40B4-BE49-F238E27FC236}">
                <a16:creationId xmlns:a16="http://schemas.microsoft.com/office/drawing/2014/main" id="{A1519A1C-1062-6944-BF88-5DF40FF40B70}"/>
              </a:ext>
            </a:extLst>
          </p:cNvPr>
          <p:cNvPicPr>
            <a:picLocks noChangeAspect="1"/>
          </p:cNvPicPr>
          <p:nvPr/>
        </p:nvPicPr>
        <p:blipFill>
          <a:blip r:embed="rId7" cstate="print">
            <a:extLst>
              <a:ext uri="{28A0092B-C50C-407E-A947-70E740481C1C}">
                <a14:useLocalDpi xmlns:a14="http://schemas.microsoft.com/office/drawing/2010/main" val="0"/>
              </a:ext>
            </a:extLst>
          </a:blip>
          <a:srcRect t="4802"/>
          <a:stretch>
            <a:fillRect/>
          </a:stretch>
        </p:blipFill>
        <p:spPr>
          <a:xfrm>
            <a:off x="6655819" y="1648246"/>
            <a:ext cx="1912978" cy="4067177"/>
          </a:xfrm>
          <a:prstGeom prst="rect">
            <a:avLst/>
          </a:prstGeom>
          <a:ln>
            <a:solidFill>
              <a:schemeClr val="bg1">
                <a:lumMod val="65000"/>
              </a:schemeClr>
            </a:solidFill>
          </a:ln>
        </p:spPr>
      </p:pic>
      <p:sp>
        <p:nvSpPr>
          <p:cNvPr id="12" name="正方形/長方形 11">
            <a:extLst>
              <a:ext uri="{FF2B5EF4-FFF2-40B4-BE49-F238E27FC236}">
                <a16:creationId xmlns:a16="http://schemas.microsoft.com/office/drawing/2014/main" id="{5C48AF3C-7C47-E98D-06D7-1B06906CCAA7}"/>
              </a:ext>
            </a:extLst>
          </p:cNvPr>
          <p:cNvSpPr/>
          <p:nvPr/>
        </p:nvSpPr>
        <p:spPr>
          <a:xfrm>
            <a:off x="6773787" y="3613415"/>
            <a:ext cx="1677041"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正方形/長方形 13">
            <a:extLst>
              <a:ext uri="{FF2B5EF4-FFF2-40B4-BE49-F238E27FC236}">
                <a16:creationId xmlns:a16="http://schemas.microsoft.com/office/drawing/2014/main" id="{206E762C-3FD7-4FB7-E7B0-009BE80F3040}"/>
              </a:ext>
            </a:extLst>
          </p:cNvPr>
          <p:cNvSpPr/>
          <p:nvPr/>
        </p:nvSpPr>
        <p:spPr>
          <a:xfrm>
            <a:off x="3809395" y="3545014"/>
            <a:ext cx="1677041"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6" name="図 15" descr="テキスト が含まれている画像&#10;&#10;AI 生成コンテンツは誤りを含む可能性があります。">
            <a:extLst>
              <a:ext uri="{FF2B5EF4-FFF2-40B4-BE49-F238E27FC236}">
                <a16:creationId xmlns:a16="http://schemas.microsoft.com/office/drawing/2014/main" id="{421C724C-3210-ECDD-AF08-D79136ADF931}"/>
              </a:ext>
            </a:extLst>
          </p:cNvPr>
          <p:cNvPicPr>
            <a:picLocks noChangeAspect="1"/>
          </p:cNvPicPr>
          <p:nvPr/>
        </p:nvPicPr>
        <p:blipFill>
          <a:blip r:embed="rId8">
            <a:extLst>
              <a:ext uri="{28A0092B-C50C-407E-A947-70E740481C1C}">
                <a14:useLocalDpi xmlns:a14="http://schemas.microsoft.com/office/drawing/2010/main" val="0"/>
              </a:ext>
            </a:extLst>
          </a:blip>
          <a:srcRect t="3361" b="1442"/>
          <a:stretch>
            <a:fillRect/>
          </a:stretch>
        </p:blipFill>
        <p:spPr>
          <a:xfrm>
            <a:off x="9620210" y="1646068"/>
            <a:ext cx="1912978" cy="4067177"/>
          </a:xfrm>
          <a:prstGeom prst="rect">
            <a:avLst/>
          </a:prstGeom>
          <a:ln>
            <a:solidFill>
              <a:schemeClr val="bg1">
                <a:lumMod val="65000"/>
              </a:schemeClr>
            </a:solidFill>
          </a:ln>
        </p:spPr>
      </p:pic>
      <p:sp>
        <p:nvSpPr>
          <p:cNvPr id="19" name="二等辺三角形 18">
            <a:extLst>
              <a:ext uri="{FF2B5EF4-FFF2-40B4-BE49-F238E27FC236}">
                <a16:creationId xmlns:a16="http://schemas.microsoft.com/office/drawing/2014/main" id="{FC8C2C99-F162-25B4-FB71-8CC8859ED469}"/>
              </a:ext>
            </a:extLst>
          </p:cNvPr>
          <p:cNvSpPr/>
          <p:nvPr/>
        </p:nvSpPr>
        <p:spPr>
          <a:xfrm rot="5400000">
            <a:off x="6021505" y="3463630"/>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二等辺三角形 19">
            <a:extLst>
              <a:ext uri="{FF2B5EF4-FFF2-40B4-BE49-F238E27FC236}">
                <a16:creationId xmlns:a16="http://schemas.microsoft.com/office/drawing/2014/main" id="{AE8FC36E-DFFE-8BBD-46F7-9F7BD3788BE5}"/>
              </a:ext>
            </a:extLst>
          </p:cNvPr>
          <p:cNvSpPr/>
          <p:nvPr/>
        </p:nvSpPr>
        <p:spPr>
          <a:xfrm rot="5400000">
            <a:off x="9002830" y="3463630"/>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二等辺三角形 20">
            <a:extLst>
              <a:ext uri="{FF2B5EF4-FFF2-40B4-BE49-F238E27FC236}">
                <a16:creationId xmlns:a16="http://schemas.microsoft.com/office/drawing/2014/main" id="{CC6823C4-D2D5-A488-78C6-04B5C8DB37A3}"/>
              </a:ext>
            </a:extLst>
          </p:cNvPr>
          <p:cNvSpPr/>
          <p:nvPr/>
        </p:nvSpPr>
        <p:spPr>
          <a:xfrm rot="5400000">
            <a:off x="11765080" y="3463630"/>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テキスト ボックス 21">
            <a:extLst>
              <a:ext uri="{FF2B5EF4-FFF2-40B4-BE49-F238E27FC236}">
                <a16:creationId xmlns:a16="http://schemas.microsoft.com/office/drawing/2014/main" id="{B5D608AC-FF74-20A9-F94A-A38095201722}"/>
              </a:ext>
            </a:extLst>
          </p:cNvPr>
          <p:cNvSpPr txBox="1"/>
          <p:nvPr/>
        </p:nvSpPr>
        <p:spPr>
          <a:xfrm>
            <a:off x="682371" y="5845975"/>
            <a:ext cx="1545616" cy="646331"/>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スマートフォンの設定</a:t>
            </a:r>
            <a:endParaRPr lang="en-US" altLang="ja-JP" sz="1200">
              <a:latin typeface="Meiryo UI" panose="020B0604030504040204" pitchFamily="50" charset="-128"/>
              <a:ea typeface="Meiryo UI" panose="020B0604030504040204" pitchFamily="50" charset="-128"/>
            </a:endParaRPr>
          </a:p>
          <a:p>
            <a:r>
              <a:rPr lang="ja-JP" altLang="en-US" sz="1200">
                <a:latin typeface="Meiryo UI" panose="020B0604030504040204" pitchFamily="50" charset="-128"/>
                <a:ea typeface="Meiryo UI" panose="020B0604030504040204" pitchFamily="50" charset="-128"/>
              </a:rPr>
              <a:t>（歯車マーク）を押す</a:t>
            </a:r>
            <a:br>
              <a:rPr lang="en-US" altLang="ja-JP" sz="1200">
                <a:latin typeface="Meiryo UI" panose="020B0604030504040204" pitchFamily="50" charset="-128"/>
                <a:ea typeface="Meiryo UI" panose="020B0604030504040204" pitchFamily="50" charset="-128"/>
              </a:rPr>
            </a:br>
            <a:endParaRPr kumimoji="1" lang="ja-JP" altLang="en-US" sz="1200">
              <a:latin typeface="Meiryo UI" panose="020B0604030504040204" pitchFamily="50" charset="-128"/>
              <a:ea typeface="Meiryo UI" panose="020B0604030504040204" pitchFamily="50" charset="-128"/>
            </a:endParaRPr>
          </a:p>
        </p:txBody>
      </p:sp>
      <p:sp>
        <p:nvSpPr>
          <p:cNvPr id="23" name="テキスト ボックス 22">
            <a:extLst>
              <a:ext uri="{FF2B5EF4-FFF2-40B4-BE49-F238E27FC236}">
                <a16:creationId xmlns:a16="http://schemas.microsoft.com/office/drawing/2014/main" id="{5D6AEACA-5980-CEAF-9192-FC4AB3614654}"/>
              </a:ext>
            </a:extLst>
          </p:cNvPr>
          <p:cNvSpPr txBox="1"/>
          <p:nvPr/>
        </p:nvSpPr>
        <p:spPr>
          <a:xfrm>
            <a:off x="3691427" y="5845975"/>
            <a:ext cx="505267" cy="461665"/>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アプリ</a:t>
            </a:r>
            <a:br>
              <a:rPr lang="en-US" altLang="ja-JP" sz="1200">
                <a:latin typeface="Meiryo UI" panose="020B0604030504040204" pitchFamily="50" charset="-128"/>
                <a:ea typeface="Meiryo UI" panose="020B0604030504040204" pitchFamily="50" charset="-128"/>
              </a:rPr>
            </a:br>
            <a:endParaRPr kumimoji="1" lang="ja-JP" altLang="en-US" sz="1200">
              <a:latin typeface="Meiryo UI" panose="020B0604030504040204" pitchFamily="50" charset="-128"/>
              <a:ea typeface="Meiryo UI" panose="020B0604030504040204" pitchFamily="50" charset="-128"/>
            </a:endParaRPr>
          </a:p>
        </p:txBody>
      </p:sp>
      <p:sp>
        <p:nvSpPr>
          <p:cNvPr id="24" name="テキスト ボックス 23">
            <a:extLst>
              <a:ext uri="{FF2B5EF4-FFF2-40B4-BE49-F238E27FC236}">
                <a16:creationId xmlns:a16="http://schemas.microsoft.com/office/drawing/2014/main" id="{678EF575-32A8-AE6F-9C66-5B8AD3F9AEF1}"/>
              </a:ext>
            </a:extLst>
          </p:cNvPr>
          <p:cNvSpPr txBox="1"/>
          <p:nvPr/>
        </p:nvSpPr>
        <p:spPr>
          <a:xfrm>
            <a:off x="6655819" y="5845975"/>
            <a:ext cx="1659429" cy="461665"/>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特別なアプリへのアクセス</a:t>
            </a:r>
            <a:br>
              <a:rPr lang="en-US" altLang="ja-JP" sz="1200">
                <a:latin typeface="Meiryo UI" panose="020B0604030504040204" pitchFamily="50" charset="-128"/>
                <a:ea typeface="Meiryo UI" panose="020B0604030504040204" pitchFamily="50" charset="-128"/>
              </a:rPr>
            </a:br>
            <a:endParaRPr kumimoji="1" lang="ja-JP" altLang="en-US" sz="1200">
              <a:latin typeface="Meiryo UI" panose="020B0604030504040204" pitchFamily="50" charset="-128"/>
              <a:ea typeface="Meiryo UI" panose="020B0604030504040204" pitchFamily="50" charset="-128"/>
            </a:endParaRPr>
          </a:p>
        </p:txBody>
      </p:sp>
      <p:sp>
        <p:nvSpPr>
          <p:cNvPr id="25" name="テキスト ボックス 24">
            <a:extLst>
              <a:ext uri="{FF2B5EF4-FFF2-40B4-BE49-F238E27FC236}">
                <a16:creationId xmlns:a16="http://schemas.microsoft.com/office/drawing/2014/main" id="{F3E5179B-8BAD-8451-8A71-DEEC65836E93}"/>
              </a:ext>
            </a:extLst>
          </p:cNvPr>
          <p:cNvSpPr txBox="1"/>
          <p:nvPr/>
        </p:nvSpPr>
        <p:spPr>
          <a:xfrm>
            <a:off x="9647238" y="5845974"/>
            <a:ext cx="1535998" cy="461665"/>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使用状況へのアクセス</a:t>
            </a:r>
            <a:br>
              <a:rPr lang="en-US" altLang="ja-JP" sz="1200">
                <a:latin typeface="Meiryo UI" panose="020B0604030504040204" pitchFamily="50" charset="-128"/>
                <a:ea typeface="Meiryo UI" panose="020B0604030504040204" pitchFamily="50" charset="-128"/>
              </a:rPr>
            </a:br>
            <a:endParaRPr kumimoji="1" lang="ja-JP" altLang="en-US" sz="1200">
              <a:latin typeface="Meiryo UI" panose="020B0604030504040204" pitchFamily="50" charset="-128"/>
              <a:ea typeface="Meiryo UI" panose="020B0604030504040204" pitchFamily="50" charset="-128"/>
            </a:endParaRPr>
          </a:p>
        </p:txBody>
      </p:sp>
      <p:sp>
        <p:nvSpPr>
          <p:cNvPr id="27" name="正方形/長方形 26">
            <a:extLst>
              <a:ext uri="{FF2B5EF4-FFF2-40B4-BE49-F238E27FC236}">
                <a16:creationId xmlns:a16="http://schemas.microsoft.com/office/drawing/2014/main" id="{381D98D5-AF23-4DCA-05B9-8E18FB40A555}"/>
              </a:ext>
            </a:extLst>
          </p:cNvPr>
          <p:cNvSpPr/>
          <p:nvPr/>
        </p:nvSpPr>
        <p:spPr>
          <a:xfrm>
            <a:off x="9725478" y="2518040"/>
            <a:ext cx="1677041"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正方形/長方形 3">
            <a:extLst>
              <a:ext uri="{FF2B5EF4-FFF2-40B4-BE49-F238E27FC236}">
                <a16:creationId xmlns:a16="http://schemas.microsoft.com/office/drawing/2014/main" id="{3C0F5FC7-E11C-28FF-8E13-E63F43630C76}"/>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テキスト ボックス 4">
            <a:extLst>
              <a:ext uri="{FF2B5EF4-FFF2-40B4-BE49-F238E27FC236}">
                <a16:creationId xmlns:a16="http://schemas.microsoft.com/office/drawing/2014/main" id="{B5356381-2C8E-71D2-D2CA-38A010F1DF69}"/>
              </a:ext>
            </a:extLst>
          </p:cNvPr>
          <p:cNvSpPr txBox="1"/>
          <p:nvPr/>
        </p:nvSpPr>
        <p:spPr>
          <a:xfrm>
            <a:off x="3048000" y="362254"/>
            <a:ext cx="6096000" cy="400110"/>
          </a:xfrm>
          <a:prstGeom prst="rect">
            <a:avLst/>
          </a:prstGeom>
          <a:noFill/>
        </p:spPr>
        <p:txBody>
          <a:bodyPr wrap="square">
            <a:spAutoFit/>
          </a:bodyPr>
          <a:lstStyle/>
          <a:p>
            <a:pPr algn="ctr"/>
            <a:r>
              <a:rPr lang="en-US" altLang="ja-JP" sz="2000" b="1" spc="300">
                <a:solidFill>
                  <a:schemeClr val="bg1"/>
                </a:solidFill>
                <a:latin typeface="Meiryo UI" panose="020B0604030504040204" pitchFamily="50" charset="-128"/>
                <a:ea typeface="Meiryo UI" panose="020B0604030504040204" pitchFamily="50" charset="-128"/>
              </a:rPr>
              <a:t>2</a:t>
            </a:r>
            <a:r>
              <a:rPr lang="ja-JP" altLang="en-US" sz="2000" b="1" spc="300">
                <a:solidFill>
                  <a:schemeClr val="bg1"/>
                </a:solidFill>
                <a:latin typeface="Meiryo UI" panose="020B0604030504040204" pitchFamily="50" charset="-128"/>
                <a:ea typeface="Meiryo UI" panose="020B0604030504040204" pitchFamily="50" charset="-128"/>
              </a:rPr>
              <a:t>、歩数が連携されないときの確認方法 </a:t>
            </a:r>
          </a:p>
        </p:txBody>
      </p:sp>
      <p:sp>
        <p:nvSpPr>
          <p:cNvPr id="31" name="角丸四角形 59">
            <a:extLst>
              <a:ext uri="{FF2B5EF4-FFF2-40B4-BE49-F238E27FC236}">
                <a16:creationId xmlns:a16="http://schemas.microsoft.com/office/drawing/2014/main" id="{5EC1448D-DB86-CB21-9935-27C50CF516E1}"/>
              </a:ext>
            </a:extLst>
          </p:cNvPr>
          <p:cNvSpPr/>
          <p:nvPr/>
        </p:nvSpPr>
        <p:spPr>
          <a:xfrm>
            <a:off x="3655982" y="5793764"/>
            <a:ext cx="1943540"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2" name="角丸四角形 59">
            <a:extLst>
              <a:ext uri="{FF2B5EF4-FFF2-40B4-BE49-F238E27FC236}">
                <a16:creationId xmlns:a16="http://schemas.microsoft.com/office/drawing/2014/main" id="{87329B5D-4CC1-5F34-390E-99E38431D477}"/>
              </a:ext>
            </a:extLst>
          </p:cNvPr>
          <p:cNvSpPr/>
          <p:nvPr/>
        </p:nvSpPr>
        <p:spPr>
          <a:xfrm>
            <a:off x="636557" y="5793764"/>
            <a:ext cx="1943540"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3" name="角丸四角形 59">
            <a:extLst>
              <a:ext uri="{FF2B5EF4-FFF2-40B4-BE49-F238E27FC236}">
                <a16:creationId xmlns:a16="http://schemas.microsoft.com/office/drawing/2014/main" id="{13ACE477-8B4E-9B21-502D-89B5274C2923}"/>
              </a:ext>
            </a:extLst>
          </p:cNvPr>
          <p:cNvSpPr/>
          <p:nvPr/>
        </p:nvSpPr>
        <p:spPr>
          <a:xfrm>
            <a:off x="6618257" y="5793764"/>
            <a:ext cx="1943540"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4" name="角丸四角形 59">
            <a:extLst>
              <a:ext uri="{FF2B5EF4-FFF2-40B4-BE49-F238E27FC236}">
                <a16:creationId xmlns:a16="http://schemas.microsoft.com/office/drawing/2014/main" id="{2E1F5012-2C60-278D-8B43-FEE2630E3A50}"/>
              </a:ext>
            </a:extLst>
          </p:cNvPr>
          <p:cNvSpPr/>
          <p:nvPr/>
        </p:nvSpPr>
        <p:spPr>
          <a:xfrm>
            <a:off x="9599582" y="5793764"/>
            <a:ext cx="1943540"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grpSp>
        <p:nvGrpSpPr>
          <p:cNvPr id="3" name="グループ化 2">
            <a:extLst>
              <a:ext uri="{FF2B5EF4-FFF2-40B4-BE49-F238E27FC236}">
                <a16:creationId xmlns:a16="http://schemas.microsoft.com/office/drawing/2014/main" id="{0E4DE22C-7D3F-A880-79C2-5A3211BC9D2A}"/>
              </a:ext>
            </a:extLst>
          </p:cNvPr>
          <p:cNvGrpSpPr/>
          <p:nvPr/>
        </p:nvGrpSpPr>
        <p:grpSpPr>
          <a:xfrm>
            <a:off x="623888" y="235231"/>
            <a:ext cx="674373" cy="674373"/>
            <a:chOff x="609516" y="102830"/>
            <a:chExt cx="674373" cy="674373"/>
          </a:xfrm>
        </p:grpSpPr>
        <p:sp>
          <p:nvSpPr>
            <p:cNvPr id="9" name="楕円 8">
              <a:extLst>
                <a:ext uri="{FF2B5EF4-FFF2-40B4-BE49-F238E27FC236}">
                  <a16:creationId xmlns:a16="http://schemas.microsoft.com/office/drawing/2014/main" id="{BE9E30A6-C9F8-4CCD-CBDE-060832F20A4B}"/>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0" name="グループ化 29">
              <a:extLst>
                <a:ext uri="{FF2B5EF4-FFF2-40B4-BE49-F238E27FC236}">
                  <a16:creationId xmlns:a16="http://schemas.microsoft.com/office/drawing/2014/main" id="{5A282E44-116A-0F7D-FE25-94C6F28C6CC4}"/>
                </a:ext>
              </a:extLst>
            </p:cNvPr>
            <p:cNvGrpSpPr/>
            <p:nvPr/>
          </p:nvGrpSpPr>
          <p:grpSpPr>
            <a:xfrm>
              <a:off x="667999" y="161547"/>
              <a:ext cx="566181" cy="566729"/>
              <a:chOff x="667999" y="161547"/>
              <a:chExt cx="566181" cy="566729"/>
            </a:xfrm>
          </p:grpSpPr>
          <p:sp>
            <p:nvSpPr>
              <p:cNvPr id="35" name="楕円 34">
                <a:extLst>
                  <a:ext uri="{FF2B5EF4-FFF2-40B4-BE49-F238E27FC236}">
                    <a16:creationId xmlns:a16="http://schemas.microsoft.com/office/drawing/2014/main" id="{EA5D9BFF-0DE3-C089-3DA1-D78C32C50EDB}"/>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テキスト ボックス 35">
                <a:extLst>
                  <a:ext uri="{FF2B5EF4-FFF2-40B4-BE49-F238E27FC236}">
                    <a16:creationId xmlns:a16="http://schemas.microsoft.com/office/drawing/2014/main" id="{D5BC7A14-47AF-A84B-F154-004A89B0CD22}"/>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37" name="テキスト ボックス 36">
                <a:extLst>
                  <a:ext uri="{FF2B5EF4-FFF2-40B4-BE49-F238E27FC236}">
                    <a16:creationId xmlns:a16="http://schemas.microsoft.com/office/drawing/2014/main" id="{CBFF10A3-20AF-0518-2C37-14A5B4DFDE3B}"/>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5</a:t>
                </a:r>
                <a:endParaRPr kumimoji="1" lang="ja-JP" altLang="en-US" sz="2000" b="1"/>
              </a:p>
            </p:txBody>
          </p:sp>
        </p:grpSp>
      </p:grpSp>
    </p:spTree>
    <p:extLst>
      <p:ext uri="{BB962C8B-B14F-4D97-AF65-F5344CB8AC3E}">
        <p14:creationId xmlns:p14="http://schemas.microsoft.com/office/powerpoint/2010/main" val="3597129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48D98-0FEC-2B28-A456-438A1C5BF054}"/>
            </a:ext>
          </a:extLst>
        </p:cNvPr>
        <p:cNvGrpSpPr/>
        <p:nvPr/>
      </p:nvGrpSpPr>
      <p:grpSpPr>
        <a:xfrm>
          <a:off x="0" y="0"/>
          <a:ext cx="0" cy="0"/>
          <a:chOff x="0" y="0"/>
          <a:chExt cx="0" cy="0"/>
        </a:xfrm>
      </p:grpSpPr>
      <p:cxnSp>
        <p:nvCxnSpPr>
          <p:cNvPr id="25" name="直線コネクタ 24">
            <a:extLst>
              <a:ext uri="{FF2B5EF4-FFF2-40B4-BE49-F238E27FC236}">
                <a16:creationId xmlns:a16="http://schemas.microsoft.com/office/drawing/2014/main" id="{C28375B8-6084-EAC9-623A-323690E07964}"/>
              </a:ext>
            </a:extLst>
          </p:cNvPr>
          <p:cNvCxnSpPr>
            <a:cxnSpLocks/>
          </p:cNvCxnSpPr>
          <p:nvPr/>
        </p:nvCxnSpPr>
        <p:spPr>
          <a:xfrm>
            <a:off x="2517873" y="3211559"/>
            <a:ext cx="386772"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直線コネクタ 20">
            <a:extLst>
              <a:ext uri="{FF2B5EF4-FFF2-40B4-BE49-F238E27FC236}">
                <a16:creationId xmlns:a16="http://schemas.microsoft.com/office/drawing/2014/main" id="{4D024AAE-6234-E2AD-59EF-B8C68141AFC1}"/>
              </a:ext>
            </a:extLst>
          </p:cNvPr>
          <p:cNvCxnSpPr>
            <a:cxnSpLocks/>
          </p:cNvCxnSpPr>
          <p:nvPr/>
        </p:nvCxnSpPr>
        <p:spPr>
          <a:xfrm flipV="1">
            <a:off x="2517873" y="2565566"/>
            <a:ext cx="1856483" cy="1"/>
          </a:xfrm>
          <a:prstGeom prst="line">
            <a:avLst/>
          </a:prstGeom>
          <a:ln>
            <a:headEnd type="none" w="med" len="med"/>
            <a:tailEnd type="triangle" w="med" len="med"/>
          </a:ln>
        </p:spPr>
        <p:style>
          <a:lnRef idx="2">
            <a:schemeClr val="accent1"/>
          </a:lnRef>
          <a:fillRef idx="0">
            <a:schemeClr val="accent1"/>
          </a:fillRef>
          <a:effectRef idx="1">
            <a:schemeClr val="accent1"/>
          </a:effectRef>
          <a:fontRef idx="minor">
            <a:schemeClr val="tx1"/>
          </a:fontRef>
        </p:style>
      </p:cxnSp>
      <p:sp>
        <p:nvSpPr>
          <p:cNvPr id="2" name="スライド番号プレースホルダー 1">
            <a:extLst>
              <a:ext uri="{FF2B5EF4-FFF2-40B4-BE49-F238E27FC236}">
                <a16:creationId xmlns:a16="http://schemas.microsoft.com/office/drawing/2014/main" id="{48A1A767-0313-BA4A-9E24-76F4EB4FC0E9}"/>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82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A99D720A-4AD5-4DCF-885F-DE5297996123}" type="slidenum">
              <a:rPr lang="ja-JP" altLang="en-US" smtClean="0"/>
              <a:pPr/>
              <a:t>28</a:t>
            </a:fld>
            <a:endParaRPr kumimoji="1" lang="ja-JP" altLang="en-US"/>
          </a:p>
        </p:txBody>
      </p:sp>
      <p:sp>
        <p:nvSpPr>
          <p:cNvPr id="3" name="正方形/長方形 2">
            <a:extLst>
              <a:ext uri="{FF2B5EF4-FFF2-40B4-BE49-F238E27FC236}">
                <a16:creationId xmlns:a16="http://schemas.microsoft.com/office/drawing/2014/main" id="{7C75383E-10C4-F2E4-8E3D-5A77C6699394}"/>
              </a:ext>
            </a:extLst>
          </p:cNvPr>
          <p:cNvSpPr/>
          <p:nvPr/>
        </p:nvSpPr>
        <p:spPr>
          <a:xfrm>
            <a:off x="633855" y="1485414"/>
            <a:ext cx="1902905" cy="4067661"/>
          </a:xfrm>
          <a:prstGeom prst="rect">
            <a:avLst/>
          </a:prstGeom>
          <a:solidFill>
            <a:srgbClr val="FAFAFA"/>
          </a:solidFill>
          <a:ln>
            <a:solidFill>
              <a:schemeClr val="bg1">
                <a:lumMod val="6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ボックス 9">
            <a:extLst>
              <a:ext uri="{FF2B5EF4-FFF2-40B4-BE49-F238E27FC236}">
                <a16:creationId xmlns:a16="http://schemas.microsoft.com/office/drawing/2014/main" id="{8FEB333D-2775-5459-EB28-6F66442A08EF}"/>
              </a:ext>
            </a:extLst>
          </p:cNvPr>
          <p:cNvSpPr txBox="1"/>
          <p:nvPr/>
        </p:nvSpPr>
        <p:spPr>
          <a:xfrm>
            <a:off x="623888" y="5866583"/>
            <a:ext cx="1386918" cy="646331"/>
          </a:xfrm>
          <a:prstGeom prst="rect">
            <a:avLst/>
          </a:prstGeom>
          <a:noFill/>
        </p:spPr>
        <p:txBody>
          <a:bodyPr wrap="none" rtlCol="0">
            <a:spAutoFit/>
          </a:bodyPr>
          <a:lstStyle/>
          <a:p>
            <a:r>
              <a:rPr kumimoji="1" lang="ja-JP" altLang="en-US" sz="1200">
                <a:solidFill>
                  <a:srgbClr val="FF0000"/>
                </a:solidFill>
                <a:latin typeface="Meiryo UI" panose="020B0604030504040204" pitchFamily="50" charset="-128"/>
                <a:ea typeface="Meiryo UI" panose="020B0604030504040204" pitchFamily="50" charset="-128"/>
              </a:rPr>
              <a:t>「けんこうマイレージ」</a:t>
            </a:r>
            <a:endParaRPr kumimoji="1" lang="en-US" altLang="ja-JP" sz="1200">
              <a:solidFill>
                <a:srgbClr val="FF0000"/>
              </a:solidFill>
              <a:latin typeface="Meiryo UI" panose="020B0604030504040204" pitchFamily="50" charset="-128"/>
              <a:ea typeface="Meiryo UI" panose="020B0604030504040204" pitchFamily="50" charset="-128"/>
            </a:endParaRPr>
          </a:p>
          <a:p>
            <a:r>
              <a:rPr lang="ja-JP" altLang="en-US" sz="1200">
                <a:solidFill>
                  <a:srgbClr val="FF0000"/>
                </a:solidFill>
                <a:latin typeface="Meiryo UI" panose="020B0604030504040204" pitchFamily="50" charset="-128"/>
                <a:ea typeface="Meiryo UI" panose="020B0604030504040204" pitchFamily="50" charset="-128"/>
              </a:rPr>
              <a:t>「ヘルスコネクト」</a:t>
            </a:r>
            <a:endParaRPr lang="en-US" altLang="ja-JP" sz="1200">
              <a:solidFill>
                <a:srgbClr val="FF0000"/>
              </a:solidFill>
              <a:latin typeface="Meiryo UI" panose="020B0604030504040204" pitchFamily="50" charset="-128"/>
              <a:ea typeface="Meiryo UI" panose="020B0604030504040204" pitchFamily="50" charset="-128"/>
            </a:endParaRPr>
          </a:p>
          <a:p>
            <a:r>
              <a:rPr kumimoji="1" lang="ja-JP" altLang="en-US" sz="1200">
                <a:latin typeface="Meiryo UI" panose="020B0604030504040204" pitchFamily="50" charset="-128"/>
                <a:ea typeface="Meiryo UI" panose="020B0604030504040204" pitchFamily="50" charset="-128"/>
              </a:rPr>
              <a:t>を押す</a:t>
            </a:r>
          </a:p>
        </p:txBody>
      </p:sp>
      <p:pic>
        <p:nvPicPr>
          <p:cNvPr id="11" name="図 10">
            <a:extLst>
              <a:ext uri="{FF2B5EF4-FFF2-40B4-BE49-F238E27FC236}">
                <a16:creationId xmlns:a16="http://schemas.microsoft.com/office/drawing/2014/main" id="{DE1C4631-45F5-24A3-81B3-9E64CD17D4C7}"/>
              </a:ext>
            </a:extLst>
          </p:cNvPr>
          <p:cNvPicPr>
            <a:picLocks noChangeAspect="1"/>
          </p:cNvPicPr>
          <p:nvPr/>
        </p:nvPicPr>
        <p:blipFill>
          <a:blip r:embed="rId2"/>
          <a:srcRect t="4348" r="13036" b="13646"/>
          <a:stretch>
            <a:fillRect/>
          </a:stretch>
        </p:blipFill>
        <p:spPr>
          <a:xfrm>
            <a:off x="679665" y="1940437"/>
            <a:ext cx="1828435" cy="3032655"/>
          </a:xfrm>
          <a:prstGeom prst="rect">
            <a:avLst/>
          </a:prstGeom>
          <a:ln w="12700">
            <a:noFill/>
          </a:ln>
        </p:spPr>
      </p:pic>
      <p:sp>
        <p:nvSpPr>
          <p:cNvPr id="13" name="正方形/長方形 12">
            <a:extLst>
              <a:ext uri="{FF2B5EF4-FFF2-40B4-BE49-F238E27FC236}">
                <a16:creationId xmlns:a16="http://schemas.microsoft.com/office/drawing/2014/main" id="{206B2F7A-A824-2837-F805-CDB86FC493D9}"/>
              </a:ext>
            </a:extLst>
          </p:cNvPr>
          <p:cNvSpPr/>
          <p:nvPr/>
        </p:nvSpPr>
        <p:spPr>
          <a:xfrm>
            <a:off x="629143" y="3065065"/>
            <a:ext cx="1894197" cy="2929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正方形/長方形 3">
            <a:extLst>
              <a:ext uri="{FF2B5EF4-FFF2-40B4-BE49-F238E27FC236}">
                <a16:creationId xmlns:a16="http://schemas.microsoft.com/office/drawing/2014/main" id="{7D25D826-35DA-D7BD-9737-B14146D2990E}"/>
              </a:ext>
            </a:extLst>
          </p:cNvPr>
          <p:cNvSpPr/>
          <p:nvPr/>
        </p:nvSpPr>
        <p:spPr>
          <a:xfrm>
            <a:off x="631296" y="2272579"/>
            <a:ext cx="1894197" cy="2929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a:extLst>
              <a:ext uri="{FF2B5EF4-FFF2-40B4-BE49-F238E27FC236}">
                <a16:creationId xmlns:a16="http://schemas.microsoft.com/office/drawing/2014/main" id="{C7E09F8A-E3ED-D1E7-0D96-AA51BD26DA84}"/>
              </a:ext>
            </a:extLst>
          </p:cNvPr>
          <p:cNvSpPr txBox="1"/>
          <p:nvPr/>
        </p:nvSpPr>
        <p:spPr>
          <a:xfrm>
            <a:off x="-148366" y="507484"/>
            <a:ext cx="6096000" cy="369332"/>
          </a:xfrm>
          <a:prstGeom prst="rect">
            <a:avLst/>
          </a:prstGeom>
          <a:noFill/>
        </p:spPr>
        <p:txBody>
          <a:bodyPr wrap="square">
            <a:spAutoFit/>
          </a:bodyPr>
          <a:lstStyle/>
          <a:p>
            <a:pPr algn="ctr"/>
            <a:r>
              <a:rPr lang="ja-JP" altLang="en-US" b="1" spc="300">
                <a:solidFill>
                  <a:srgbClr val="4DA52D"/>
                </a:solidFill>
                <a:latin typeface="Meiryo UI" panose="020B0604030504040204" pitchFamily="50" charset="-128"/>
                <a:ea typeface="Meiryo UI" panose="020B0604030504040204" pitchFamily="50" charset="-128"/>
              </a:rPr>
              <a:t>端末の設定→使用状況のアクセス許可</a:t>
            </a:r>
            <a:endParaRPr lang="en-US" altLang="ja-JP" sz="1800" b="1" spc="300">
              <a:solidFill>
                <a:srgbClr val="70AD47"/>
              </a:solidFill>
              <a:latin typeface="Meiryo UI" panose="020B0604030504040204" pitchFamily="50" charset="-128"/>
              <a:ea typeface="Meiryo UI" panose="020B0604030504040204" pitchFamily="50" charset="-128"/>
            </a:endParaRPr>
          </a:p>
        </p:txBody>
      </p:sp>
      <p:pic>
        <p:nvPicPr>
          <p:cNvPr id="19" name="図 18" descr="テキスト&#10;&#10;AI 生成コンテンツは誤りを含む可能性があります。">
            <a:extLst>
              <a:ext uri="{FF2B5EF4-FFF2-40B4-BE49-F238E27FC236}">
                <a16:creationId xmlns:a16="http://schemas.microsoft.com/office/drawing/2014/main" id="{7271ED94-4556-F8DE-68D5-F9F5CEDB2EE9}"/>
              </a:ext>
            </a:extLst>
          </p:cNvPr>
          <p:cNvPicPr>
            <a:picLocks noChangeAspect="1"/>
          </p:cNvPicPr>
          <p:nvPr/>
        </p:nvPicPr>
        <p:blipFill>
          <a:blip r:embed="rId3">
            <a:extLst>
              <a:ext uri="{28A0092B-C50C-407E-A947-70E740481C1C}">
                <a14:useLocalDpi xmlns:a14="http://schemas.microsoft.com/office/drawing/2010/main" val="0"/>
              </a:ext>
            </a:extLst>
          </a:blip>
          <a:srcRect t="4286" b="45150"/>
          <a:stretch>
            <a:fillRect/>
          </a:stretch>
        </p:blipFill>
        <p:spPr>
          <a:xfrm>
            <a:off x="4412129" y="3755194"/>
            <a:ext cx="1902905" cy="2148886"/>
          </a:xfrm>
          <a:prstGeom prst="rect">
            <a:avLst/>
          </a:prstGeom>
          <a:ln>
            <a:solidFill>
              <a:schemeClr val="bg1">
                <a:lumMod val="65000"/>
              </a:schemeClr>
            </a:solidFill>
          </a:ln>
        </p:spPr>
      </p:pic>
      <p:pic>
        <p:nvPicPr>
          <p:cNvPr id="44" name="図 43" descr="テキスト&#10;&#10;AI 生成コンテンツは誤りを含む可能性があります。">
            <a:extLst>
              <a:ext uri="{FF2B5EF4-FFF2-40B4-BE49-F238E27FC236}">
                <a16:creationId xmlns:a16="http://schemas.microsoft.com/office/drawing/2014/main" id="{4CDB383C-BF4C-9A0A-792A-23710BD76E75}"/>
              </a:ext>
            </a:extLst>
          </p:cNvPr>
          <p:cNvPicPr>
            <a:picLocks noChangeAspect="1"/>
          </p:cNvPicPr>
          <p:nvPr/>
        </p:nvPicPr>
        <p:blipFill>
          <a:blip r:embed="rId4">
            <a:extLst>
              <a:ext uri="{28A0092B-C50C-407E-A947-70E740481C1C}">
                <a14:useLocalDpi xmlns:a14="http://schemas.microsoft.com/office/drawing/2010/main" val="0"/>
              </a:ext>
            </a:extLst>
          </a:blip>
          <a:srcRect t="4489" b="45054"/>
          <a:stretch>
            <a:fillRect/>
          </a:stretch>
        </p:blipFill>
        <p:spPr>
          <a:xfrm>
            <a:off x="4412129" y="1352110"/>
            <a:ext cx="1906940" cy="2148886"/>
          </a:xfrm>
          <a:prstGeom prst="rect">
            <a:avLst/>
          </a:prstGeom>
          <a:ln>
            <a:solidFill>
              <a:schemeClr val="bg1">
                <a:lumMod val="65000"/>
              </a:schemeClr>
            </a:solidFill>
          </a:ln>
        </p:spPr>
      </p:pic>
      <p:cxnSp>
        <p:nvCxnSpPr>
          <p:cNvPr id="22" name="直線コネクタ 21">
            <a:extLst>
              <a:ext uri="{FF2B5EF4-FFF2-40B4-BE49-F238E27FC236}">
                <a16:creationId xmlns:a16="http://schemas.microsoft.com/office/drawing/2014/main" id="{EC1C89FF-82AF-CB92-8BA3-A637E94D264F}"/>
              </a:ext>
            </a:extLst>
          </p:cNvPr>
          <p:cNvCxnSpPr>
            <a:cxnSpLocks/>
          </p:cNvCxnSpPr>
          <p:nvPr/>
        </p:nvCxnSpPr>
        <p:spPr>
          <a:xfrm>
            <a:off x="2894872" y="4843830"/>
            <a:ext cx="1479484" cy="0"/>
          </a:xfrm>
          <a:prstGeom prst="line">
            <a:avLst/>
          </a:prstGeom>
          <a:ln>
            <a:headEnd type="none" w="med" len="med"/>
            <a:tailEnd type="triangle" w="med" len="med"/>
          </a:ln>
        </p:spPr>
        <p:style>
          <a:lnRef idx="2">
            <a:schemeClr val="accent1"/>
          </a:lnRef>
          <a:fillRef idx="0">
            <a:schemeClr val="accent1"/>
          </a:fillRef>
          <a:effectRef idx="1">
            <a:schemeClr val="accent1"/>
          </a:effectRef>
          <a:fontRef idx="minor">
            <a:schemeClr val="tx1"/>
          </a:fontRef>
        </p:style>
      </p:cxnSp>
      <p:cxnSp>
        <p:nvCxnSpPr>
          <p:cNvPr id="29" name="直線コネクタ 28">
            <a:extLst>
              <a:ext uri="{FF2B5EF4-FFF2-40B4-BE49-F238E27FC236}">
                <a16:creationId xmlns:a16="http://schemas.microsoft.com/office/drawing/2014/main" id="{2271D076-FCAB-1CA0-67C7-1C2AB844FD46}"/>
              </a:ext>
            </a:extLst>
          </p:cNvPr>
          <p:cNvCxnSpPr>
            <a:cxnSpLocks/>
          </p:cNvCxnSpPr>
          <p:nvPr/>
        </p:nvCxnSpPr>
        <p:spPr>
          <a:xfrm>
            <a:off x="2899634" y="3209178"/>
            <a:ext cx="0" cy="1641984"/>
          </a:xfrm>
          <a:prstGeom prst="line">
            <a:avLst/>
          </a:prstGeom>
        </p:spPr>
        <p:style>
          <a:lnRef idx="2">
            <a:schemeClr val="accent1"/>
          </a:lnRef>
          <a:fillRef idx="0">
            <a:schemeClr val="accent1"/>
          </a:fillRef>
          <a:effectRef idx="1">
            <a:schemeClr val="accent1"/>
          </a:effectRef>
          <a:fontRef idx="minor">
            <a:schemeClr val="tx1"/>
          </a:fontRef>
        </p:style>
      </p:cxnSp>
      <p:sp>
        <p:nvSpPr>
          <p:cNvPr id="35" name="正方形/長方形 34">
            <a:extLst>
              <a:ext uri="{FF2B5EF4-FFF2-40B4-BE49-F238E27FC236}">
                <a16:creationId xmlns:a16="http://schemas.microsoft.com/office/drawing/2014/main" id="{8172702A-1948-C6CF-5C81-4841FCC5708B}"/>
              </a:ext>
            </a:extLst>
          </p:cNvPr>
          <p:cNvSpPr/>
          <p:nvPr/>
        </p:nvSpPr>
        <p:spPr>
          <a:xfrm>
            <a:off x="4508501" y="2475266"/>
            <a:ext cx="1739900" cy="2929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正方形/長方形 35">
            <a:extLst>
              <a:ext uri="{FF2B5EF4-FFF2-40B4-BE49-F238E27FC236}">
                <a16:creationId xmlns:a16="http://schemas.microsoft.com/office/drawing/2014/main" id="{1CA2090B-C108-167F-0AEA-F20A1C5E2F33}"/>
              </a:ext>
            </a:extLst>
          </p:cNvPr>
          <p:cNvSpPr/>
          <p:nvPr/>
        </p:nvSpPr>
        <p:spPr>
          <a:xfrm>
            <a:off x="4508501" y="4878350"/>
            <a:ext cx="1739900" cy="29298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7" name="テキスト ボックス 36">
            <a:extLst>
              <a:ext uri="{FF2B5EF4-FFF2-40B4-BE49-F238E27FC236}">
                <a16:creationId xmlns:a16="http://schemas.microsoft.com/office/drawing/2014/main" id="{CE99700C-C3D5-471A-F821-A612760159CD}"/>
              </a:ext>
            </a:extLst>
          </p:cNvPr>
          <p:cNvSpPr txBox="1"/>
          <p:nvPr/>
        </p:nvSpPr>
        <p:spPr>
          <a:xfrm>
            <a:off x="6415441" y="2475266"/>
            <a:ext cx="2294218" cy="461665"/>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「使用状況へのアクセスを許可」が</a:t>
            </a:r>
            <a:endParaRPr kumimoji="1" lang="en-US" altLang="ja-JP" sz="1200">
              <a:latin typeface="Meiryo UI" panose="020B0604030504040204" pitchFamily="50" charset="-128"/>
              <a:ea typeface="Meiryo UI" panose="020B0604030504040204" pitchFamily="50" charset="-128"/>
            </a:endParaRPr>
          </a:p>
          <a:p>
            <a:r>
              <a:rPr kumimoji="1" lang="ja-JP" altLang="en-US" sz="1200">
                <a:latin typeface="Meiryo UI" panose="020B0604030504040204" pitchFamily="50" charset="-128"/>
                <a:ea typeface="Meiryo UI" panose="020B0604030504040204" pitchFamily="50" charset="-128"/>
              </a:rPr>
              <a:t>オンになっていることを確認</a:t>
            </a:r>
          </a:p>
        </p:txBody>
      </p:sp>
      <p:sp>
        <p:nvSpPr>
          <p:cNvPr id="38" name="テキスト ボックス 37">
            <a:extLst>
              <a:ext uri="{FF2B5EF4-FFF2-40B4-BE49-F238E27FC236}">
                <a16:creationId xmlns:a16="http://schemas.microsoft.com/office/drawing/2014/main" id="{7F33817B-B16C-8AE8-2A3B-EC0477E1A45B}"/>
              </a:ext>
            </a:extLst>
          </p:cNvPr>
          <p:cNvSpPr txBox="1"/>
          <p:nvPr/>
        </p:nvSpPr>
        <p:spPr>
          <a:xfrm>
            <a:off x="6415441" y="4818416"/>
            <a:ext cx="2294218" cy="461665"/>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「使用状況へのアクセスを許可」が</a:t>
            </a:r>
            <a:endParaRPr kumimoji="1" lang="en-US" altLang="ja-JP" sz="1200">
              <a:latin typeface="Meiryo UI" panose="020B0604030504040204" pitchFamily="50" charset="-128"/>
              <a:ea typeface="Meiryo UI" panose="020B0604030504040204" pitchFamily="50" charset="-128"/>
            </a:endParaRPr>
          </a:p>
          <a:p>
            <a:r>
              <a:rPr kumimoji="1" lang="ja-JP" altLang="en-US" sz="1200">
                <a:latin typeface="Meiryo UI" panose="020B0604030504040204" pitchFamily="50" charset="-128"/>
                <a:ea typeface="Meiryo UI" panose="020B0604030504040204" pitchFamily="50" charset="-128"/>
              </a:rPr>
              <a:t>オンになっていることを確認</a:t>
            </a:r>
          </a:p>
        </p:txBody>
      </p:sp>
      <p:sp>
        <p:nvSpPr>
          <p:cNvPr id="5" name="角丸四角形 59">
            <a:extLst>
              <a:ext uri="{FF2B5EF4-FFF2-40B4-BE49-F238E27FC236}">
                <a16:creationId xmlns:a16="http://schemas.microsoft.com/office/drawing/2014/main" id="{979E4501-B8A2-81C6-D0A3-3B87CEB90AE2}"/>
              </a:ext>
            </a:extLst>
          </p:cNvPr>
          <p:cNvSpPr/>
          <p:nvPr/>
        </p:nvSpPr>
        <p:spPr>
          <a:xfrm>
            <a:off x="592155" y="5814372"/>
            <a:ext cx="1943540"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668514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6FFBCE79-AFB6-CAB8-CCFA-1D8E69D3CA55}"/>
              </a:ext>
            </a:extLst>
          </p:cNvPr>
          <p:cNvSpPr>
            <a:spLocks noGrp="1"/>
          </p:cNvSpPr>
          <p:nvPr>
            <p:ph type="sldNum" sz="quarter" idx="12"/>
          </p:nvPr>
        </p:nvSpPr>
        <p:spPr>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82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A99D720A-4AD5-4DCF-885F-DE5297996123}" type="slidenum">
              <a:rPr lang="ja-JP" altLang="en-US" smtClean="0"/>
              <a:pPr/>
              <a:t>29</a:t>
            </a:fld>
            <a:endParaRPr kumimoji="1" lang="ja-JP" altLang="en-US"/>
          </a:p>
        </p:txBody>
      </p:sp>
      <p:pic>
        <p:nvPicPr>
          <p:cNvPr id="3" name="グラフィックス 2">
            <a:extLst>
              <a:ext uri="{FF2B5EF4-FFF2-40B4-BE49-F238E27FC236}">
                <a16:creationId xmlns:a16="http://schemas.microsoft.com/office/drawing/2014/main" id="{D9791B1B-9393-6284-6C1B-13A92046379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41332" y="1648247"/>
            <a:ext cx="1980422" cy="4067176"/>
          </a:xfrm>
          <a:prstGeom prst="rect">
            <a:avLst/>
          </a:prstGeom>
        </p:spPr>
      </p:pic>
      <p:pic>
        <p:nvPicPr>
          <p:cNvPr id="4" name="図 3" descr="グラフィカル ユーザー インターフェイス, アプリケーション&#10;&#10;AI 生成コンテンツは誤りを含む可能性があります。">
            <a:extLst>
              <a:ext uri="{FF2B5EF4-FFF2-40B4-BE49-F238E27FC236}">
                <a16:creationId xmlns:a16="http://schemas.microsoft.com/office/drawing/2014/main" id="{412FCCC4-2CC4-5BE5-5815-9A39CBBC99E3}"/>
              </a:ext>
            </a:extLst>
          </p:cNvPr>
          <p:cNvPicPr>
            <a:picLocks noChangeAspect="1"/>
          </p:cNvPicPr>
          <p:nvPr/>
        </p:nvPicPr>
        <p:blipFill>
          <a:blip r:embed="rId4" cstate="print">
            <a:extLst>
              <a:ext uri="{28A0092B-C50C-407E-A947-70E740481C1C}">
                <a14:useLocalDpi xmlns:a14="http://schemas.microsoft.com/office/drawing/2010/main" val="0"/>
              </a:ext>
            </a:extLst>
          </a:blip>
          <a:srcRect t="4249"/>
          <a:stretch>
            <a:fillRect/>
          </a:stretch>
        </p:blipFill>
        <p:spPr>
          <a:xfrm>
            <a:off x="3749404" y="1648246"/>
            <a:ext cx="1906848" cy="4077655"/>
          </a:xfrm>
          <a:prstGeom prst="rect">
            <a:avLst/>
          </a:prstGeom>
          <a:ln>
            <a:solidFill>
              <a:schemeClr val="bg1">
                <a:lumMod val="65000"/>
              </a:schemeClr>
            </a:solidFill>
          </a:ln>
        </p:spPr>
      </p:pic>
      <p:pic>
        <p:nvPicPr>
          <p:cNvPr id="5" name="図 4" descr="グラフィカル ユーザー インターフェイス, テーブル&#10;&#10;AI 生成コンテンツは誤りを含む可能性があります。">
            <a:extLst>
              <a:ext uri="{FF2B5EF4-FFF2-40B4-BE49-F238E27FC236}">
                <a16:creationId xmlns:a16="http://schemas.microsoft.com/office/drawing/2014/main" id="{DBE4E527-77A1-C32C-BFDF-7C55B026C3D8}"/>
              </a:ext>
            </a:extLst>
          </p:cNvPr>
          <p:cNvPicPr>
            <a:picLocks noChangeAspect="1"/>
          </p:cNvPicPr>
          <p:nvPr/>
        </p:nvPicPr>
        <p:blipFill>
          <a:blip r:embed="rId5" cstate="print">
            <a:extLst>
              <a:ext uri="{28A0092B-C50C-407E-A947-70E740481C1C}">
                <a14:useLocalDpi xmlns:a14="http://schemas.microsoft.com/office/drawing/2010/main" val="0"/>
              </a:ext>
            </a:extLst>
          </a:blip>
          <a:srcRect t="4058"/>
          <a:stretch>
            <a:fillRect/>
          </a:stretch>
        </p:blipFill>
        <p:spPr>
          <a:xfrm>
            <a:off x="6683902" y="1648246"/>
            <a:ext cx="1906849" cy="4085804"/>
          </a:xfrm>
          <a:prstGeom prst="rect">
            <a:avLst/>
          </a:prstGeom>
          <a:ln>
            <a:solidFill>
              <a:schemeClr val="bg1">
                <a:lumMod val="65000"/>
              </a:schemeClr>
            </a:solidFill>
          </a:ln>
        </p:spPr>
      </p:pic>
      <p:pic>
        <p:nvPicPr>
          <p:cNvPr id="6" name="図 5" descr="アプリケーション が含まれている画像&#10;&#10;AI 生成コンテンツは誤りを含む可能性があります。">
            <a:extLst>
              <a:ext uri="{FF2B5EF4-FFF2-40B4-BE49-F238E27FC236}">
                <a16:creationId xmlns:a16="http://schemas.microsoft.com/office/drawing/2014/main" id="{38AE34C2-E713-E9FB-12AA-B7C9DCB010FC}"/>
              </a:ext>
            </a:extLst>
          </p:cNvPr>
          <p:cNvPicPr>
            <a:picLocks noChangeAspect="1"/>
          </p:cNvPicPr>
          <p:nvPr/>
        </p:nvPicPr>
        <p:blipFill>
          <a:blip r:embed="rId6" cstate="print">
            <a:extLst>
              <a:ext uri="{28A0092B-C50C-407E-A947-70E740481C1C}">
                <a14:useLocalDpi xmlns:a14="http://schemas.microsoft.com/office/drawing/2010/main" val="0"/>
              </a:ext>
            </a:extLst>
          </a:blip>
          <a:srcRect t="4058"/>
          <a:stretch>
            <a:fillRect/>
          </a:stretch>
        </p:blipFill>
        <p:spPr>
          <a:xfrm>
            <a:off x="9618401" y="1648246"/>
            <a:ext cx="1906849" cy="4085804"/>
          </a:xfrm>
          <a:prstGeom prst="rect">
            <a:avLst/>
          </a:prstGeom>
          <a:ln>
            <a:solidFill>
              <a:schemeClr val="bg1">
                <a:lumMod val="65000"/>
              </a:schemeClr>
            </a:solidFill>
          </a:ln>
        </p:spPr>
      </p:pic>
      <p:pic>
        <p:nvPicPr>
          <p:cNvPr id="7" name="図 6" descr="アイコン&#10;&#10;AI 生成コンテンツは誤りを含む可能性があります。">
            <a:extLst>
              <a:ext uri="{FF2B5EF4-FFF2-40B4-BE49-F238E27FC236}">
                <a16:creationId xmlns:a16="http://schemas.microsoft.com/office/drawing/2014/main" id="{1775FAB1-E191-A76D-F77D-A4AB2E2AD11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06305" y="3196058"/>
            <a:ext cx="850476" cy="850476"/>
          </a:xfrm>
          <a:prstGeom prst="rect">
            <a:avLst/>
          </a:prstGeom>
        </p:spPr>
      </p:pic>
      <p:sp>
        <p:nvSpPr>
          <p:cNvPr id="8" name="楕円 7">
            <a:extLst>
              <a:ext uri="{FF2B5EF4-FFF2-40B4-BE49-F238E27FC236}">
                <a16:creationId xmlns:a16="http://schemas.microsoft.com/office/drawing/2014/main" id="{2810A135-69E3-F4BF-273D-269C7FFCE806}"/>
              </a:ext>
            </a:extLst>
          </p:cNvPr>
          <p:cNvSpPr/>
          <p:nvPr/>
        </p:nvSpPr>
        <p:spPr>
          <a:xfrm>
            <a:off x="5367605" y="1657772"/>
            <a:ext cx="280987" cy="28098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楕円 8">
            <a:extLst>
              <a:ext uri="{FF2B5EF4-FFF2-40B4-BE49-F238E27FC236}">
                <a16:creationId xmlns:a16="http://schemas.microsoft.com/office/drawing/2014/main" id="{03E89D85-BF32-A86D-E29A-CD6A1A31F7E4}"/>
              </a:ext>
            </a:extLst>
          </p:cNvPr>
          <p:cNvSpPr/>
          <p:nvPr/>
        </p:nvSpPr>
        <p:spPr>
          <a:xfrm>
            <a:off x="8309764" y="1657771"/>
            <a:ext cx="280987" cy="28098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ボックス 9">
            <a:extLst>
              <a:ext uri="{FF2B5EF4-FFF2-40B4-BE49-F238E27FC236}">
                <a16:creationId xmlns:a16="http://schemas.microsoft.com/office/drawing/2014/main" id="{AF3BA266-F608-7197-C558-43D01A8E876C}"/>
              </a:ext>
            </a:extLst>
          </p:cNvPr>
          <p:cNvSpPr txBox="1"/>
          <p:nvPr/>
        </p:nvSpPr>
        <p:spPr>
          <a:xfrm>
            <a:off x="741332" y="5825288"/>
            <a:ext cx="1832553" cy="276999"/>
          </a:xfrm>
          <a:prstGeom prst="rect">
            <a:avLst/>
          </a:prstGeom>
          <a:noFill/>
        </p:spPr>
        <p:txBody>
          <a:bodyPr wrap="none" lIns="91440" tIns="45720" rIns="91440" bIns="45720" rtlCol="0" anchor="t">
            <a:spAutoFit/>
          </a:bodyPr>
          <a:lstStyle/>
          <a:p>
            <a:r>
              <a:rPr lang="en-US" altLang="ja-JP" sz="1200">
                <a:latin typeface="Meiryo UI"/>
                <a:ea typeface="Meiryo UI"/>
              </a:rPr>
              <a:t>Google Fit</a:t>
            </a:r>
            <a:r>
              <a:rPr kumimoji="1" lang="ja-JP" altLang="en-US" sz="1200">
                <a:latin typeface="Meiryo UI"/>
                <a:ea typeface="Meiryo UI"/>
              </a:rPr>
              <a:t>アプリ</a:t>
            </a:r>
            <a:r>
              <a:rPr lang="ja-JP" altLang="en-US" sz="1200">
                <a:latin typeface="Meiryo UI"/>
                <a:ea typeface="Meiryo UI"/>
              </a:rPr>
              <a:t>にログイン</a:t>
            </a:r>
            <a:endParaRPr kumimoji="1" lang="en-US" altLang="ja-JP" sz="1200">
              <a:latin typeface="Meiryo UI"/>
              <a:ea typeface="Meiryo UI"/>
            </a:endParaRPr>
          </a:p>
        </p:txBody>
      </p:sp>
      <p:sp>
        <p:nvSpPr>
          <p:cNvPr id="11" name="テキスト ボックス 10">
            <a:extLst>
              <a:ext uri="{FF2B5EF4-FFF2-40B4-BE49-F238E27FC236}">
                <a16:creationId xmlns:a16="http://schemas.microsoft.com/office/drawing/2014/main" id="{FB964BF9-0327-1C4F-E1B8-272EA2E600EA}"/>
              </a:ext>
            </a:extLst>
          </p:cNvPr>
          <p:cNvSpPr txBox="1"/>
          <p:nvPr/>
        </p:nvSpPr>
        <p:spPr>
          <a:xfrm>
            <a:off x="4046820" y="5860717"/>
            <a:ext cx="583814" cy="276999"/>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を押す</a:t>
            </a:r>
            <a:endParaRPr kumimoji="1" lang="en-US" altLang="ja-JP" sz="1200">
              <a:latin typeface="Meiryo UI" panose="020B0604030504040204" pitchFamily="50" charset="-128"/>
              <a:ea typeface="Meiryo UI" panose="020B0604030504040204" pitchFamily="50" charset="-128"/>
            </a:endParaRPr>
          </a:p>
        </p:txBody>
      </p:sp>
      <p:grpSp>
        <p:nvGrpSpPr>
          <p:cNvPr id="12" name="グラフィックス 23" descr="ユーザー 単色塗りつぶし">
            <a:extLst>
              <a:ext uri="{FF2B5EF4-FFF2-40B4-BE49-F238E27FC236}">
                <a16:creationId xmlns:a16="http://schemas.microsoft.com/office/drawing/2014/main" id="{92EF5154-A29A-B669-2667-40699C07CBFB}"/>
              </a:ext>
            </a:extLst>
          </p:cNvPr>
          <p:cNvGrpSpPr/>
          <p:nvPr/>
        </p:nvGrpSpPr>
        <p:grpSpPr>
          <a:xfrm>
            <a:off x="3871924" y="5902061"/>
            <a:ext cx="144052" cy="153055"/>
            <a:chOff x="5791200" y="3105150"/>
            <a:chExt cx="609600" cy="647700"/>
          </a:xfrm>
          <a:solidFill>
            <a:schemeClr val="bg1"/>
          </a:solidFill>
        </p:grpSpPr>
        <p:sp>
          <p:nvSpPr>
            <p:cNvPr id="13" name="フリーフォーム: 図形 12">
              <a:extLst>
                <a:ext uri="{FF2B5EF4-FFF2-40B4-BE49-F238E27FC236}">
                  <a16:creationId xmlns:a16="http://schemas.microsoft.com/office/drawing/2014/main" id="{9371C0E9-9D2E-CA95-2000-D50A4861141F}"/>
                </a:ext>
              </a:extLst>
            </p:cNvPr>
            <p:cNvSpPr/>
            <p:nvPr/>
          </p:nvSpPr>
          <p:spPr>
            <a:xfrm>
              <a:off x="5943600" y="3105150"/>
              <a:ext cx="304800" cy="304800"/>
            </a:xfrm>
            <a:custGeom>
              <a:avLst/>
              <a:gdLst>
                <a:gd name="connsiteX0" fmla="*/ 304800 w 304800"/>
                <a:gd name="connsiteY0" fmla="*/ 152400 h 304800"/>
                <a:gd name="connsiteX1" fmla="*/ 152400 w 304800"/>
                <a:gd name="connsiteY1" fmla="*/ 304800 h 304800"/>
                <a:gd name="connsiteX2" fmla="*/ 0 w 304800"/>
                <a:gd name="connsiteY2" fmla="*/ 152400 h 304800"/>
                <a:gd name="connsiteX3" fmla="*/ 152400 w 304800"/>
                <a:gd name="connsiteY3" fmla="*/ 0 h 304800"/>
                <a:gd name="connsiteX4" fmla="*/ 304800 w 304800"/>
                <a:gd name="connsiteY4" fmla="*/ 152400 h 30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04800">
                  <a:moveTo>
                    <a:pt x="304800" y="152400"/>
                  </a:moveTo>
                  <a:cubicBezTo>
                    <a:pt x="304800" y="236568"/>
                    <a:pt x="236568" y="304800"/>
                    <a:pt x="152400" y="304800"/>
                  </a:cubicBezTo>
                  <a:cubicBezTo>
                    <a:pt x="68232" y="304800"/>
                    <a:pt x="0" y="236568"/>
                    <a:pt x="0" y="152400"/>
                  </a:cubicBezTo>
                  <a:cubicBezTo>
                    <a:pt x="0" y="68232"/>
                    <a:pt x="68232" y="0"/>
                    <a:pt x="152400" y="0"/>
                  </a:cubicBezTo>
                  <a:cubicBezTo>
                    <a:pt x="236568" y="0"/>
                    <a:pt x="304800" y="68232"/>
                    <a:pt x="304800" y="152400"/>
                  </a:cubicBezTo>
                  <a:close/>
                </a:path>
              </a:pathLst>
            </a:custGeom>
            <a:grpFill/>
            <a:ln w="19050" cap="flat">
              <a:solidFill>
                <a:schemeClr val="tx1"/>
              </a:solidFill>
              <a:prstDash val="solid"/>
              <a:miter/>
            </a:ln>
          </p:spPr>
          <p:txBody>
            <a:bodyPr rtlCol="0" anchor="ctr"/>
            <a:lstStyle/>
            <a:p>
              <a:endParaRPr lang="ja-JP" altLang="en-US"/>
            </a:p>
          </p:txBody>
        </p:sp>
        <p:sp>
          <p:nvSpPr>
            <p:cNvPr id="14" name="フリーフォーム: 図形 13">
              <a:extLst>
                <a:ext uri="{FF2B5EF4-FFF2-40B4-BE49-F238E27FC236}">
                  <a16:creationId xmlns:a16="http://schemas.microsoft.com/office/drawing/2014/main" id="{D44149F5-AD63-C573-53C7-0D651836E33D}"/>
                </a:ext>
              </a:extLst>
            </p:cNvPr>
            <p:cNvSpPr/>
            <p:nvPr/>
          </p:nvSpPr>
          <p:spPr>
            <a:xfrm>
              <a:off x="5791200" y="3448050"/>
              <a:ext cx="609600" cy="304800"/>
            </a:xfrm>
            <a:custGeom>
              <a:avLst/>
              <a:gdLst>
                <a:gd name="connsiteX0" fmla="*/ 609600 w 609600"/>
                <a:gd name="connsiteY0" fmla="*/ 304800 h 304800"/>
                <a:gd name="connsiteX1" fmla="*/ 609600 w 609600"/>
                <a:gd name="connsiteY1" fmla="*/ 152400 h 304800"/>
                <a:gd name="connsiteX2" fmla="*/ 579120 w 609600"/>
                <a:gd name="connsiteY2" fmla="*/ 91440 h 304800"/>
                <a:gd name="connsiteX3" fmla="*/ 430530 w 609600"/>
                <a:gd name="connsiteY3" fmla="*/ 19050 h 304800"/>
                <a:gd name="connsiteX4" fmla="*/ 304800 w 609600"/>
                <a:gd name="connsiteY4" fmla="*/ 0 h 304800"/>
                <a:gd name="connsiteX5" fmla="*/ 179070 w 609600"/>
                <a:gd name="connsiteY5" fmla="*/ 19050 h 304800"/>
                <a:gd name="connsiteX6" fmla="*/ 30480 w 609600"/>
                <a:gd name="connsiteY6" fmla="*/ 91440 h 304800"/>
                <a:gd name="connsiteX7" fmla="*/ 0 w 609600"/>
                <a:gd name="connsiteY7" fmla="*/ 152400 h 304800"/>
                <a:gd name="connsiteX8" fmla="*/ 0 w 609600"/>
                <a:gd name="connsiteY8" fmla="*/ 304800 h 304800"/>
                <a:gd name="connsiteX9" fmla="*/ 609600 w 609600"/>
                <a:gd name="connsiteY9" fmla="*/ 30480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600" h="304800">
                  <a:moveTo>
                    <a:pt x="609600" y="304800"/>
                  </a:moveTo>
                  <a:lnTo>
                    <a:pt x="609600" y="152400"/>
                  </a:lnTo>
                  <a:cubicBezTo>
                    <a:pt x="609600" y="129540"/>
                    <a:pt x="598170" y="106680"/>
                    <a:pt x="579120" y="91440"/>
                  </a:cubicBezTo>
                  <a:cubicBezTo>
                    <a:pt x="537210" y="57150"/>
                    <a:pt x="483870" y="34290"/>
                    <a:pt x="430530" y="19050"/>
                  </a:cubicBezTo>
                  <a:cubicBezTo>
                    <a:pt x="392430" y="7620"/>
                    <a:pt x="350520" y="0"/>
                    <a:pt x="304800" y="0"/>
                  </a:cubicBezTo>
                  <a:cubicBezTo>
                    <a:pt x="262890" y="0"/>
                    <a:pt x="220980" y="7620"/>
                    <a:pt x="179070" y="19050"/>
                  </a:cubicBezTo>
                  <a:cubicBezTo>
                    <a:pt x="125730" y="34290"/>
                    <a:pt x="72390" y="60960"/>
                    <a:pt x="30480" y="91440"/>
                  </a:cubicBezTo>
                  <a:cubicBezTo>
                    <a:pt x="11430" y="106680"/>
                    <a:pt x="0" y="129540"/>
                    <a:pt x="0" y="152400"/>
                  </a:cubicBezTo>
                  <a:lnTo>
                    <a:pt x="0" y="304800"/>
                  </a:lnTo>
                  <a:lnTo>
                    <a:pt x="609600" y="304800"/>
                  </a:lnTo>
                  <a:close/>
                </a:path>
              </a:pathLst>
            </a:custGeom>
            <a:grpFill/>
            <a:ln w="19050" cap="flat">
              <a:solidFill>
                <a:schemeClr val="tx1"/>
              </a:solidFill>
              <a:prstDash val="solid"/>
              <a:miter/>
            </a:ln>
          </p:spPr>
          <p:txBody>
            <a:bodyPr rtlCol="0" anchor="ctr"/>
            <a:lstStyle/>
            <a:p>
              <a:endParaRPr lang="ja-JP" altLang="en-US"/>
            </a:p>
          </p:txBody>
        </p:sp>
      </p:grpSp>
      <p:sp>
        <p:nvSpPr>
          <p:cNvPr id="15" name="正方形/長方形 14">
            <a:extLst>
              <a:ext uri="{FF2B5EF4-FFF2-40B4-BE49-F238E27FC236}">
                <a16:creationId xmlns:a16="http://schemas.microsoft.com/office/drawing/2014/main" id="{FD5C0A5D-88EA-FC82-1930-913849ED0135}"/>
              </a:ext>
            </a:extLst>
          </p:cNvPr>
          <p:cNvSpPr/>
          <p:nvPr/>
        </p:nvSpPr>
        <p:spPr>
          <a:xfrm>
            <a:off x="5207000" y="5410623"/>
            <a:ext cx="441592" cy="3048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a:extLst>
              <a:ext uri="{FF2B5EF4-FFF2-40B4-BE49-F238E27FC236}">
                <a16:creationId xmlns:a16="http://schemas.microsoft.com/office/drawing/2014/main" id="{FFADED51-6155-A105-8810-34DBF8704AB5}"/>
              </a:ext>
            </a:extLst>
          </p:cNvPr>
          <p:cNvSpPr/>
          <p:nvPr/>
        </p:nvSpPr>
        <p:spPr>
          <a:xfrm>
            <a:off x="7907328" y="1648246"/>
            <a:ext cx="495300" cy="3048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a:extLst>
              <a:ext uri="{FF2B5EF4-FFF2-40B4-BE49-F238E27FC236}">
                <a16:creationId xmlns:a16="http://schemas.microsoft.com/office/drawing/2014/main" id="{C7ED2E6D-70BC-F153-98DD-7C292142DEF8}"/>
              </a:ext>
            </a:extLst>
          </p:cNvPr>
          <p:cNvSpPr txBox="1"/>
          <p:nvPr/>
        </p:nvSpPr>
        <p:spPr>
          <a:xfrm>
            <a:off x="7073053" y="5914242"/>
            <a:ext cx="583814" cy="276999"/>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を押す</a:t>
            </a:r>
            <a:endParaRPr kumimoji="1" lang="en-US" altLang="ja-JP" sz="1200">
              <a:latin typeface="Meiryo UI" panose="020B0604030504040204" pitchFamily="50" charset="-128"/>
              <a:ea typeface="Meiryo UI" panose="020B0604030504040204" pitchFamily="50" charset="-128"/>
            </a:endParaRPr>
          </a:p>
        </p:txBody>
      </p:sp>
      <p:pic>
        <p:nvPicPr>
          <p:cNvPr id="18" name="グラフィックス 17" descr="歯車 1 つ 枠線">
            <a:extLst>
              <a:ext uri="{FF2B5EF4-FFF2-40B4-BE49-F238E27FC236}">
                <a16:creationId xmlns:a16="http://schemas.microsoft.com/office/drawing/2014/main" id="{2A46047E-3584-9431-AA57-C095366292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769872" y="5884964"/>
            <a:ext cx="335874" cy="335874"/>
          </a:xfrm>
          <a:prstGeom prst="rect">
            <a:avLst/>
          </a:prstGeom>
        </p:spPr>
      </p:pic>
      <p:sp>
        <p:nvSpPr>
          <p:cNvPr id="19" name="正方形/長方形 18">
            <a:extLst>
              <a:ext uri="{FF2B5EF4-FFF2-40B4-BE49-F238E27FC236}">
                <a16:creationId xmlns:a16="http://schemas.microsoft.com/office/drawing/2014/main" id="{A9E3458B-710F-C092-A0D0-BE06712B9979}"/>
              </a:ext>
            </a:extLst>
          </p:cNvPr>
          <p:cNvSpPr/>
          <p:nvPr/>
        </p:nvSpPr>
        <p:spPr>
          <a:xfrm>
            <a:off x="9618401" y="4144866"/>
            <a:ext cx="1906849" cy="3048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テキスト ボックス 19">
            <a:extLst>
              <a:ext uri="{FF2B5EF4-FFF2-40B4-BE49-F238E27FC236}">
                <a16:creationId xmlns:a16="http://schemas.microsoft.com/office/drawing/2014/main" id="{43674BCB-DB5C-7558-E3E3-FA6F5312E81E}"/>
              </a:ext>
            </a:extLst>
          </p:cNvPr>
          <p:cNvSpPr txBox="1"/>
          <p:nvPr/>
        </p:nvSpPr>
        <p:spPr>
          <a:xfrm>
            <a:off x="9517063" y="5813984"/>
            <a:ext cx="2103461" cy="646331"/>
          </a:xfrm>
          <a:prstGeom prst="rect">
            <a:avLst/>
          </a:prstGeom>
          <a:noFill/>
        </p:spPr>
        <p:txBody>
          <a:bodyPr wrap="none" rtlCol="0">
            <a:spAutoFit/>
          </a:bodyPr>
          <a:lstStyle/>
          <a:p>
            <a:r>
              <a:rPr kumimoji="1" lang="ja-JP" altLang="en-US" sz="1200" dirty="0">
                <a:solidFill>
                  <a:srgbClr val="FF0000"/>
                </a:solidFill>
                <a:latin typeface="Meiryo UI" panose="020B0604030504040204" pitchFamily="50" charset="-128"/>
                <a:ea typeface="Meiryo UI" panose="020B0604030504040204" pitchFamily="50" charset="-128"/>
              </a:rPr>
              <a:t>「</a:t>
            </a:r>
            <a:r>
              <a:rPr kumimoji="1" lang="en-US" altLang="ja-JP" sz="1200" dirty="0">
                <a:solidFill>
                  <a:srgbClr val="FF0000"/>
                </a:solidFill>
                <a:latin typeface="Meiryo UI" panose="020B0604030504040204" pitchFamily="50" charset="-128"/>
                <a:ea typeface="Meiryo UI" panose="020B0604030504040204" pitchFamily="50" charset="-128"/>
              </a:rPr>
              <a:t>Fit</a:t>
            </a:r>
            <a:r>
              <a:rPr kumimoji="1" lang="ja-JP" altLang="en-US" sz="1200" dirty="0">
                <a:solidFill>
                  <a:srgbClr val="FF0000"/>
                </a:solidFill>
                <a:latin typeface="Meiryo UI" panose="020B0604030504040204" pitchFamily="50" charset="-128"/>
                <a:ea typeface="Meiryo UI" panose="020B0604030504040204" pitchFamily="50" charset="-128"/>
              </a:rPr>
              <a:t>とヘルスコネクトを同期する」</a:t>
            </a:r>
            <a:endParaRPr kumimoji="1" lang="en-US" altLang="ja-JP" sz="1200" dirty="0">
              <a:solidFill>
                <a:srgbClr val="FF0000"/>
              </a:solidFill>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が</a:t>
            </a:r>
            <a:r>
              <a:rPr kumimoji="1" lang="ja-JP" altLang="en-US" sz="1200" dirty="0">
                <a:latin typeface="Meiryo UI" panose="020B0604030504040204" pitchFamily="50" charset="-128"/>
                <a:ea typeface="Meiryo UI" panose="020B0604030504040204" pitchFamily="50" charset="-128"/>
              </a:rPr>
              <a:t>オンになっている</a:t>
            </a:r>
            <a:endParaRPr kumimoji="1" lang="en-US" altLang="ja-JP" sz="1200" dirty="0">
              <a:latin typeface="Meiryo UI" panose="020B0604030504040204" pitchFamily="50" charset="-128"/>
              <a:ea typeface="Meiryo UI" panose="020B0604030504040204" pitchFamily="50" charset="-128"/>
            </a:endParaRPr>
          </a:p>
          <a:p>
            <a:r>
              <a:rPr kumimoji="1" lang="ja-JP" altLang="en-US" sz="1200" dirty="0">
                <a:latin typeface="Meiryo UI" panose="020B0604030504040204" pitchFamily="50" charset="-128"/>
                <a:ea typeface="Meiryo UI" panose="020B0604030504040204" pitchFamily="50" charset="-128"/>
              </a:rPr>
              <a:t>ことを確認</a:t>
            </a:r>
            <a:endParaRPr kumimoji="1" lang="en-US" altLang="ja-JP" sz="1200" dirty="0">
              <a:latin typeface="Meiryo UI" panose="020B0604030504040204" pitchFamily="50" charset="-128"/>
              <a:ea typeface="Meiryo UI" panose="020B0604030504040204" pitchFamily="50" charset="-128"/>
            </a:endParaRPr>
          </a:p>
        </p:txBody>
      </p:sp>
      <p:sp>
        <p:nvSpPr>
          <p:cNvPr id="24" name="二等辺三角形 23">
            <a:extLst>
              <a:ext uri="{FF2B5EF4-FFF2-40B4-BE49-F238E27FC236}">
                <a16:creationId xmlns:a16="http://schemas.microsoft.com/office/drawing/2014/main" id="{AC73C861-30A5-ED77-1FA1-32CAB6468626}"/>
              </a:ext>
            </a:extLst>
          </p:cNvPr>
          <p:cNvSpPr/>
          <p:nvPr/>
        </p:nvSpPr>
        <p:spPr>
          <a:xfrm rot="5400000">
            <a:off x="3070700" y="3582614"/>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二等辺三角形 24">
            <a:extLst>
              <a:ext uri="{FF2B5EF4-FFF2-40B4-BE49-F238E27FC236}">
                <a16:creationId xmlns:a16="http://schemas.microsoft.com/office/drawing/2014/main" id="{5A29FA59-9340-7029-84EA-62CD6223FE8C}"/>
              </a:ext>
            </a:extLst>
          </p:cNvPr>
          <p:cNvSpPr/>
          <p:nvPr/>
        </p:nvSpPr>
        <p:spPr>
          <a:xfrm rot="5400000">
            <a:off x="6042500" y="3582614"/>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二等辺三角形 25">
            <a:extLst>
              <a:ext uri="{FF2B5EF4-FFF2-40B4-BE49-F238E27FC236}">
                <a16:creationId xmlns:a16="http://schemas.microsoft.com/office/drawing/2014/main" id="{7658B54C-E932-02CF-C2B5-75BFEF1159FF}"/>
              </a:ext>
            </a:extLst>
          </p:cNvPr>
          <p:cNvSpPr/>
          <p:nvPr/>
        </p:nvSpPr>
        <p:spPr>
          <a:xfrm rot="5400000">
            <a:off x="9080975" y="3582614"/>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a:extLst>
              <a:ext uri="{FF2B5EF4-FFF2-40B4-BE49-F238E27FC236}">
                <a16:creationId xmlns:a16="http://schemas.microsoft.com/office/drawing/2014/main" id="{329715ED-6FBB-88E0-5D3B-7782BA0E6AB7}"/>
              </a:ext>
            </a:extLst>
          </p:cNvPr>
          <p:cNvSpPr txBox="1"/>
          <p:nvPr/>
        </p:nvSpPr>
        <p:spPr>
          <a:xfrm>
            <a:off x="-222257" y="1030403"/>
            <a:ext cx="6096000" cy="369332"/>
          </a:xfrm>
          <a:prstGeom prst="rect">
            <a:avLst/>
          </a:prstGeom>
          <a:noFill/>
        </p:spPr>
        <p:txBody>
          <a:bodyPr wrap="square">
            <a:spAutoFit/>
          </a:bodyPr>
          <a:lstStyle/>
          <a:p>
            <a:pPr algn="ctr"/>
            <a:r>
              <a:rPr lang="en-US" altLang="ja-JP" b="1" spc="300">
                <a:solidFill>
                  <a:srgbClr val="4DA52D"/>
                </a:solidFill>
                <a:latin typeface="Meiryo UI" panose="020B0604030504040204" pitchFamily="50" charset="-128"/>
                <a:ea typeface="Meiryo UI" panose="020B0604030504040204" pitchFamily="50" charset="-128"/>
              </a:rPr>
              <a:t>Google Fit</a:t>
            </a:r>
            <a:r>
              <a:rPr lang="ja-JP" altLang="en-US" b="1" spc="300">
                <a:solidFill>
                  <a:srgbClr val="4DA52D"/>
                </a:solidFill>
                <a:latin typeface="Meiryo UI" panose="020B0604030504040204" pitchFamily="50" charset="-128"/>
                <a:ea typeface="Meiryo UI" panose="020B0604030504040204" pitchFamily="50" charset="-128"/>
              </a:rPr>
              <a:t>とヘルスコネクトの同期</a:t>
            </a:r>
            <a:endParaRPr lang="en-US" altLang="ja-JP" sz="1800" b="1" spc="300">
              <a:solidFill>
                <a:srgbClr val="70AD47"/>
              </a:solidFill>
              <a:latin typeface="Meiryo UI" panose="020B0604030504040204" pitchFamily="50" charset="-128"/>
              <a:ea typeface="Meiryo UI" panose="020B0604030504040204" pitchFamily="50" charset="-128"/>
            </a:endParaRPr>
          </a:p>
        </p:txBody>
      </p:sp>
      <p:sp>
        <p:nvSpPr>
          <p:cNvPr id="23" name="正方形/長方形 22">
            <a:extLst>
              <a:ext uri="{FF2B5EF4-FFF2-40B4-BE49-F238E27FC236}">
                <a16:creationId xmlns:a16="http://schemas.microsoft.com/office/drawing/2014/main" id="{67EDDDA2-C8A5-9266-0E65-34DCCA35112C}"/>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テキスト ボックス 26">
            <a:extLst>
              <a:ext uri="{FF2B5EF4-FFF2-40B4-BE49-F238E27FC236}">
                <a16:creationId xmlns:a16="http://schemas.microsoft.com/office/drawing/2014/main" id="{D713D6E2-4AF9-1FAB-D4D5-C450C375785A}"/>
              </a:ext>
            </a:extLst>
          </p:cNvPr>
          <p:cNvSpPr txBox="1"/>
          <p:nvPr/>
        </p:nvSpPr>
        <p:spPr>
          <a:xfrm>
            <a:off x="3048000" y="362254"/>
            <a:ext cx="6096000" cy="400110"/>
          </a:xfrm>
          <a:prstGeom prst="rect">
            <a:avLst/>
          </a:prstGeom>
          <a:noFill/>
        </p:spPr>
        <p:txBody>
          <a:bodyPr wrap="square">
            <a:spAutoFit/>
          </a:bodyPr>
          <a:lstStyle/>
          <a:p>
            <a:pPr algn="ctr"/>
            <a:r>
              <a:rPr lang="en-US" altLang="ja-JP" sz="2000" b="1" spc="300">
                <a:solidFill>
                  <a:schemeClr val="bg1"/>
                </a:solidFill>
                <a:latin typeface="Meiryo UI" panose="020B0604030504040204" pitchFamily="50" charset="-128"/>
                <a:ea typeface="Meiryo UI" panose="020B0604030504040204" pitchFamily="50" charset="-128"/>
              </a:rPr>
              <a:t>3</a:t>
            </a:r>
            <a:r>
              <a:rPr lang="ja-JP" altLang="en-US" sz="2000" b="1" spc="300">
                <a:solidFill>
                  <a:schemeClr val="bg1"/>
                </a:solidFill>
                <a:latin typeface="Meiryo UI" panose="020B0604030504040204" pitchFamily="50" charset="-128"/>
                <a:ea typeface="Meiryo UI" panose="020B0604030504040204" pitchFamily="50" charset="-128"/>
              </a:rPr>
              <a:t>、歩数が連携されないときの確認方法 </a:t>
            </a:r>
          </a:p>
        </p:txBody>
      </p:sp>
      <p:sp>
        <p:nvSpPr>
          <p:cNvPr id="35" name="角丸四角形 59">
            <a:extLst>
              <a:ext uri="{FF2B5EF4-FFF2-40B4-BE49-F238E27FC236}">
                <a16:creationId xmlns:a16="http://schemas.microsoft.com/office/drawing/2014/main" id="{E9F2457B-0705-BBC7-8406-97F09402D801}"/>
              </a:ext>
            </a:extLst>
          </p:cNvPr>
          <p:cNvSpPr/>
          <p:nvPr/>
        </p:nvSpPr>
        <p:spPr>
          <a:xfrm>
            <a:off x="741332" y="5793764"/>
            <a:ext cx="1943540"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6" name="角丸四角形 59">
            <a:extLst>
              <a:ext uri="{FF2B5EF4-FFF2-40B4-BE49-F238E27FC236}">
                <a16:creationId xmlns:a16="http://schemas.microsoft.com/office/drawing/2014/main" id="{760C202D-028D-F812-CEFF-10E9D18304B5}"/>
              </a:ext>
            </a:extLst>
          </p:cNvPr>
          <p:cNvSpPr/>
          <p:nvPr/>
        </p:nvSpPr>
        <p:spPr>
          <a:xfrm>
            <a:off x="3722657" y="5793764"/>
            <a:ext cx="1943540"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8" name="角丸四角形 59">
            <a:extLst>
              <a:ext uri="{FF2B5EF4-FFF2-40B4-BE49-F238E27FC236}">
                <a16:creationId xmlns:a16="http://schemas.microsoft.com/office/drawing/2014/main" id="{05EFCDE0-53B5-8528-32A7-E7200C55D34D}"/>
              </a:ext>
            </a:extLst>
          </p:cNvPr>
          <p:cNvSpPr/>
          <p:nvPr/>
        </p:nvSpPr>
        <p:spPr>
          <a:xfrm>
            <a:off x="6675407" y="5793764"/>
            <a:ext cx="1943540"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9" name="角丸四角形 59">
            <a:extLst>
              <a:ext uri="{FF2B5EF4-FFF2-40B4-BE49-F238E27FC236}">
                <a16:creationId xmlns:a16="http://schemas.microsoft.com/office/drawing/2014/main" id="{4E70E757-8381-B7EA-2AF6-DE1B5B8854B9}"/>
              </a:ext>
            </a:extLst>
          </p:cNvPr>
          <p:cNvSpPr/>
          <p:nvPr/>
        </p:nvSpPr>
        <p:spPr>
          <a:xfrm>
            <a:off x="9561104" y="5793764"/>
            <a:ext cx="2007009"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grpSp>
        <p:nvGrpSpPr>
          <p:cNvPr id="22" name="グループ化 21">
            <a:extLst>
              <a:ext uri="{FF2B5EF4-FFF2-40B4-BE49-F238E27FC236}">
                <a16:creationId xmlns:a16="http://schemas.microsoft.com/office/drawing/2014/main" id="{C366A7D6-6225-ADAB-CC12-F6B090DC0F28}"/>
              </a:ext>
            </a:extLst>
          </p:cNvPr>
          <p:cNvGrpSpPr/>
          <p:nvPr/>
        </p:nvGrpSpPr>
        <p:grpSpPr>
          <a:xfrm>
            <a:off x="623888" y="235231"/>
            <a:ext cx="674373" cy="674373"/>
            <a:chOff x="609516" y="102830"/>
            <a:chExt cx="674373" cy="674373"/>
          </a:xfrm>
        </p:grpSpPr>
        <p:sp>
          <p:nvSpPr>
            <p:cNvPr id="29" name="楕円 28">
              <a:extLst>
                <a:ext uri="{FF2B5EF4-FFF2-40B4-BE49-F238E27FC236}">
                  <a16:creationId xmlns:a16="http://schemas.microsoft.com/office/drawing/2014/main" id="{0BDED701-47EC-25C0-F16B-DCB43A267944}"/>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7" name="グループ化 36">
              <a:extLst>
                <a:ext uri="{FF2B5EF4-FFF2-40B4-BE49-F238E27FC236}">
                  <a16:creationId xmlns:a16="http://schemas.microsoft.com/office/drawing/2014/main" id="{F8558DC9-2418-4572-54B3-B272B3A5DFFD}"/>
                </a:ext>
              </a:extLst>
            </p:cNvPr>
            <p:cNvGrpSpPr/>
            <p:nvPr/>
          </p:nvGrpSpPr>
          <p:grpSpPr>
            <a:xfrm>
              <a:off x="667999" y="161547"/>
              <a:ext cx="566181" cy="566729"/>
              <a:chOff x="667999" y="161547"/>
              <a:chExt cx="566181" cy="566729"/>
            </a:xfrm>
          </p:grpSpPr>
          <p:sp>
            <p:nvSpPr>
              <p:cNvPr id="40" name="楕円 39">
                <a:extLst>
                  <a:ext uri="{FF2B5EF4-FFF2-40B4-BE49-F238E27FC236}">
                    <a16:creationId xmlns:a16="http://schemas.microsoft.com/office/drawing/2014/main" id="{689399BD-5DD9-FDF3-45B7-2A1D6E5993AE}"/>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a:extLst>
                  <a:ext uri="{FF2B5EF4-FFF2-40B4-BE49-F238E27FC236}">
                    <a16:creationId xmlns:a16="http://schemas.microsoft.com/office/drawing/2014/main" id="{E57A5CFF-6019-1EEF-A15E-53669908AB85}"/>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42" name="テキスト ボックス 41">
                <a:extLst>
                  <a:ext uri="{FF2B5EF4-FFF2-40B4-BE49-F238E27FC236}">
                    <a16:creationId xmlns:a16="http://schemas.microsoft.com/office/drawing/2014/main" id="{36AF4CDD-E889-0434-3C3B-4113D7EC4A90}"/>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5</a:t>
                </a:r>
                <a:endParaRPr kumimoji="1" lang="ja-JP" altLang="en-US" sz="2000" b="1"/>
              </a:p>
            </p:txBody>
          </p:sp>
        </p:grpSp>
      </p:grpSp>
    </p:spTree>
    <p:extLst>
      <p:ext uri="{BB962C8B-B14F-4D97-AF65-F5344CB8AC3E}">
        <p14:creationId xmlns:p14="http://schemas.microsoft.com/office/powerpoint/2010/main" val="22585395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9142A-1B30-7E3A-4FDD-2F6BD537CCFA}"/>
            </a:ext>
          </a:extLst>
        </p:cNvPr>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BB7869D5-567F-A5BB-EA91-4964DCC6DA77}"/>
              </a:ext>
            </a:extLst>
          </p:cNvPr>
          <p:cNvSpPr>
            <a:spLocks noGrp="1"/>
          </p:cNvSpPr>
          <p:nvPr>
            <p:ph type="sldNum" sz="quarter" idx="12"/>
          </p:nvPr>
        </p:nvSpPr>
        <p:spPr>
          <a:prstGeom prst="rect">
            <a:avLst/>
          </a:prstGeom>
        </p:spPr>
        <p:txBody>
          <a:bodyPr vert="horz" lIns="91440" tIns="45720" rIns="91440" bIns="45720" rtlCol="0" anchor="ctr"/>
          <a:lstStyle>
            <a:defPPr>
              <a:defRPr lang="ja-JP"/>
            </a:defPPr>
            <a:lvl1pPr marL="0" algn="r" defTabSz="914400" rtl="0" eaLnBrk="1" latinLnBrk="0" hangingPunct="1">
              <a:defRPr kumimoji="1" sz="1200" kern="1200">
                <a:solidFill>
                  <a:schemeClr val="tx1">
                    <a:tint val="82000"/>
                  </a:schemeClr>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A99D720A-4AD5-4DCF-885F-DE5297996123}" type="slidenum">
              <a:rPr lang="ja-JP" altLang="en-US" smtClean="0"/>
              <a:pPr/>
              <a:t>30</a:t>
            </a:fld>
            <a:endParaRPr kumimoji="1" lang="ja-JP" altLang="en-US"/>
          </a:p>
        </p:txBody>
      </p:sp>
      <p:pic>
        <p:nvPicPr>
          <p:cNvPr id="3" name="グラフィックス 2">
            <a:extLst>
              <a:ext uri="{FF2B5EF4-FFF2-40B4-BE49-F238E27FC236}">
                <a16:creationId xmlns:a16="http://schemas.microsoft.com/office/drawing/2014/main" id="{450CE1FC-8E50-EF60-1DEA-B3F41831D3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5652" y="1754736"/>
            <a:ext cx="1852265" cy="3896212"/>
          </a:xfrm>
          <a:prstGeom prst="rect">
            <a:avLst/>
          </a:prstGeom>
        </p:spPr>
      </p:pic>
      <p:sp>
        <p:nvSpPr>
          <p:cNvPr id="4" name="テキスト ボックス 3">
            <a:extLst>
              <a:ext uri="{FF2B5EF4-FFF2-40B4-BE49-F238E27FC236}">
                <a16:creationId xmlns:a16="http://schemas.microsoft.com/office/drawing/2014/main" id="{673A059E-B5D0-D8F6-94AD-1B3EF58B175A}"/>
              </a:ext>
            </a:extLst>
          </p:cNvPr>
          <p:cNvSpPr txBox="1"/>
          <p:nvPr/>
        </p:nvSpPr>
        <p:spPr>
          <a:xfrm>
            <a:off x="710974" y="5869695"/>
            <a:ext cx="1673856" cy="461665"/>
          </a:xfrm>
          <a:prstGeom prst="rect">
            <a:avLst/>
          </a:prstGeom>
          <a:noFill/>
        </p:spPr>
        <p:txBody>
          <a:bodyPr wrap="none" rtlCol="0">
            <a:spAutoFit/>
          </a:bodyPr>
          <a:lstStyle/>
          <a:p>
            <a:r>
              <a:rPr lang="ja-JP" altLang="en-US" sz="1200">
                <a:latin typeface="Meiryo UI" panose="020B0604030504040204" pitchFamily="50" charset="-128"/>
                <a:ea typeface="Meiryo UI" panose="020B0604030504040204" pitchFamily="50" charset="-128"/>
              </a:rPr>
              <a:t>けんこうマイレージアプリに</a:t>
            </a:r>
            <a:endParaRPr lang="en-US" altLang="ja-JP" sz="1200">
              <a:latin typeface="Meiryo UI" panose="020B0604030504040204" pitchFamily="50" charset="-128"/>
              <a:ea typeface="Meiryo UI" panose="020B0604030504040204" pitchFamily="50" charset="-128"/>
            </a:endParaRPr>
          </a:p>
          <a:p>
            <a:r>
              <a:rPr lang="ja-JP" altLang="en-US" sz="1200">
                <a:latin typeface="Meiryo UI" panose="020B0604030504040204" pitchFamily="50" charset="-128"/>
                <a:ea typeface="Meiryo UI" panose="020B0604030504040204" pitchFamily="50" charset="-128"/>
              </a:rPr>
              <a:t>ログイン</a:t>
            </a:r>
            <a:endParaRPr kumimoji="1" lang="ja-JP" altLang="en-US" sz="1200">
              <a:latin typeface="Meiryo UI" panose="020B0604030504040204" pitchFamily="50" charset="-128"/>
              <a:ea typeface="Meiryo UI" panose="020B0604030504040204" pitchFamily="50" charset="-128"/>
            </a:endParaRPr>
          </a:p>
        </p:txBody>
      </p:sp>
      <p:pic>
        <p:nvPicPr>
          <p:cNvPr id="5" name="図 4" descr="アイコン&#10;&#10;自動的に生成された説明">
            <a:extLst>
              <a:ext uri="{FF2B5EF4-FFF2-40B4-BE49-F238E27FC236}">
                <a16:creationId xmlns:a16="http://schemas.microsoft.com/office/drawing/2014/main" id="{8FF05A75-40AD-8FE2-A1F7-FD65579C40A8}"/>
              </a:ext>
            </a:extLst>
          </p:cNvPr>
          <p:cNvPicPr>
            <a:picLocks noChangeAspect="1"/>
          </p:cNvPicPr>
          <p:nvPr/>
        </p:nvPicPr>
        <p:blipFill>
          <a:blip r:embed="rId4" cstate="print">
            <a:extLst>
              <a:ext uri="{28A0092B-C50C-407E-A947-70E740481C1C}">
                <a14:useLocalDpi xmlns:a14="http://schemas.microsoft.com/office/drawing/2010/main" val="0"/>
              </a:ext>
            </a:extLst>
          </a:blip>
          <a:srcRect l="31189" r="22517" b="27100"/>
          <a:stretch>
            <a:fillRect/>
          </a:stretch>
        </p:blipFill>
        <p:spPr>
          <a:xfrm>
            <a:off x="1166353" y="3342157"/>
            <a:ext cx="941080" cy="721370"/>
          </a:xfrm>
          <a:prstGeom prst="rect">
            <a:avLst/>
          </a:prstGeom>
        </p:spPr>
      </p:pic>
      <p:sp>
        <p:nvSpPr>
          <p:cNvPr id="25" name="二等辺三角形 24">
            <a:extLst>
              <a:ext uri="{FF2B5EF4-FFF2-40B4-BE49-F238E27FC236}">
                <a16:creationId xmlns:a16="http://schemas.microsoft.com/office/drawing/2014/main" id="{8FC7378D-D0A2-952B-C72A-C63633271066}"/>
              </a:ext>
            </a:extLst>
          </p:cNvPr>
          <p:cNvSpPr/>
          <p:nvPr/>
        </p:nvSpPr>
        <p:spPr>
          <a:xfrm rot="5400000">
            <a:off x="2523998" y="3486815"/>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テキスト ボックス 25">
            <a:extLst>
              <a:ext uri="{FF2B5EF4-FFF2-40B4-BE49-F238E27FC236}">
                <a16:creationId xmlns:a16="http://schemas.microsoft.com/office/drawing/2014/main" id="{B410DBB8-BA5F-02F1-F738-6E50D946A55E}"/>
              </a:ext>
            </a:extLst>
          </p:cNvPr>
          <p:cNvSpPr txBox="1"/>
          <p:nvPr/>
        </p:nvSpPr>
        <p:spPr>
          <a:xfrm>
            <a:off x="2897774" y="5846375"/>
            <a:ext cx="655949" cy="276999"/>
          </a:xfrm>
          <a:prstGeom prst="rect">
            <a:avLst/>
          </a:prstGeom>
          <a:noFill/>
        </p:spPr>
        <p:txBody>
          <a:bodyPr wrap="none" lIns="91440" tIns="45720" rIns="91440" bIns="45720" rtlCol="0" anchor="t">
            <a:spAutoFit/>
          </a:bodyPr>
          <a:lstStyle/>
          <a:p>
            <a:r>
              <a:rPr lang="ja-JP" altLang="en-US" sz="1200">
                <a:latin typeface="Meiryo UI"/>
                <a:ea typeface="Meiryo UI"/>
              </a:rPr>
              <a:t>メニュー</a:t>
            </a:r>
            <a:endParaRPr kumimoji="1" lang="en-US" altLang="ja-JP" sz="1200">
              <a:latin typeface="Meiryo UI"/>
              <a:ea typeface="Meiryo UI"/>
            </a:endParaRPr>
          </a:p>
        </p:txBody>
      </p:sp>
      <p:sp>
        <p:nvSpPr>
          <p:cNvPr id="27" name="テキスト ボックス 26">
            <a:extLst>
              <a:ext uri="{FF2B5EF4-FFF2-40B4-BE49-F238E27FC236}">
                <a16:creationId xmlns:a16="http://schemas.microsoft.com/office/drawing/2014/main" id="{BC6CCBCF-4DB9-959E-C70A-2DFE51699ADC}"/>
              </a:ext>
            </a:extLst>
          </p:cNvPr>
          <p:cNvSpPr txBox="1"/>
          <p:nvPr/>
        </p:nvSpPr>
        <p:spPr>
          <a:xfrm>
            <a:off x="5512186" y="5879566"/>
            <a:ext cx="583814" cy="276999"/>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を押す</a:t>
            </a:r>
            <a:endParaRPr kumimoji="1" lang="en-US" altLang="ja-JP" sz="1200">
              <a:latin typeface="Meiryo UI" panose="020B0604030504040204" pitchFamily="50" charset="-128"/>
              <a:ea typeface="Meiryo UI" panose="020B0604030504040204" pitchFamily="50" charset="-128"/>
            </a:endParaRPr>
          </a:p>
        </p:txBody>
      </p:sp>
      <p:pic>
        <p:nvPicPr>
          <p:cNvPr id="28" name="グラフィックス 27" descr="歯車 1 つ 枠線">
            <a:extLst>
              <a:ext uri="{FF2B5EF4-FFF2-40B4-BE49-F238E27FC236}">
                <a16:creationId xmlns:a16="http://schemas.microsoft.com/office/drawing/2014/main" id="{AF3C9A02-894B-F882-073D-216C3DB2136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257722" y="5866992"/>
            <a:ext cx="302149" cy="302149"/>
          </a:xfrm>
          <a:prstGeom prst="rect">
            <a:avLst/>
          </a:prstGeom>
        </p:spPr>
      </p:pic>
      <p:sp>
        <p:nvSpPr>
          <p:cNvPr id="32" name="テキスト ボックス 31">
            <a:extLst>
              <a:ext uri="{FF2B5EF4-FFF2-40B4-BE49-F238E27FC236}">
                <a16:creationId xmlns:a16="http://schemas.microsoft.com/office/drawing/2014/main" id="{A7C825F3-7324-A752-053A-5A13D033CDAD}"/>
              </a:ext>
            </a:extLst>
          </p:cNvPr>
          <p:cNvSpPr txBox="1"/>
          <p:nvPr/>
        </p:nvSpPr>
        <p:spPr>
          <a:xfrm>
            <a:off x="7539246" y="5846375"/>
            <a:ext cx="1555234" cy="276999"/>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データ連携設定を押す</a:t>
            </a:r>
            <a:endParaRPr kumimoji="1" lang="en-US" altLang="ja-JP" sz="1200">
              <a:latin typeface="Meiryo UI" panose="020B0604030504040204" pitchFamily="50" charset="-128"/>
              <a:ea typeface="Meiryo UI" panose="020B0604030504040204" pitchFamily="50" charset="-128"/>
            </a:endParaRPr>
          </a:p>
        </p:txBody>
      </p:sp>
      <p:sp>
        <p:nvSpPr>
          <p:cNvPr id="33" name="テキスト ボックス 32">
            <a:extLst>
              <a:ext uri="{FF2B5EF4-FFF2-40B4-BE49-F238E27FC236}">
                <a16:creationId xmlns:a16="http://schemas.microsoft.com/office/drawing/2014/main" id="{F0A78B72-046F-5EB5-33BD-F2E7DFCF7583}"/>
              </a:ext>
            </a:extLst>
          </p:cNvPr>
          <p:cNvSpPr txBox="1"/>
          <p:nvPr/>
        </p:nvSpPr>
        <p:spPr>
          <a:xfrm>
            <a:off x="9760401" y="5837874"/>
            <a:ext cx="1754006" cy="461665"/>
          </a:xfrm>
          <a:prstGeom prst="rect">
            <a:avLst/>
          </a:prstGeom>
          <a:noFill/>
        </p:spPr>
        <p:txBody>
          <a:bodyPr wrap="none" rtlCol="0">
            <a:spAutoFit/>
          </a:bodyPr>
          <a:lstStyle/>
          <a:p>
            <a:r>
              <a:rPr kumimoji="1" lang="ja-JP" altLang="en-US" sz="1200">
                <a:latin typeface="Meiryo UI" panose="020B0604030504040204" pitchFamily="50" charset="-128"/>
                <a:ea typeface="Meiryo UI" panose="020B0604030504040204" pitchFamily="50" charset="-128"/>
              </a:rPr>
              <a:t>ヘルスコネクト</a:t>
            </a:r>
            <a:r>
              <a:rPr lang="ja-JP" altLang="en-US" sz="1200">
                <a:latin typeface="Meiryo UI" panose="020B0604030504040204" pitchFamily="50" charset="-128"/>
                <a:ea typeface="Meiryo UI" panose="020B0604030504040204" pitchFamily="50" charset="-128"/>
              </a:rPr>
              <a:t>が</a:t>
            </a:r>
            <a:endParaRPr lang="en-US" altLang="ja-JP" sz="1200">
              <a:latin typeface="Meiryo UI" panose="020B0604030504040204" pitchFamily="50" charset="-128"/>
              <a:ea typeface="Meiryo UI" panose="020B0604030504040204" pitchFamily="50" charset="-128"/>
            </a:endParaRPr>
          </a:p>
          <a:p>
            <a:r>
              <a:rPr lang="ja-JP" altLang="en-US" sz="1200">
                <a:latin typeface="Meiryo UI" panose="020B0604030504040204" pitchFamily="50" charset="-128"/>
                <a:ea typeface="Meiryo UI" panose="020B0604030504040204" pitchFamily="50" charset="-128"/>
              </a:rPr>
              <a:t>オンになっていることを確認</a:t>
            </a:r>
            <a:endParaRPr kumimoji="1" lang="en-US" altLang="ja-JP" sz="1200">
              <a:latin typeface="Meiryo UI" panose="020B0604030504040204" pitchFamily="50" charset="-128"/>
              <a:ea typeface="Meiryo UI" panose="020B0604030504040204" pitchFamily="50" charset="-128"/>
            </a:endParaRPr>
          </a:p>
        </p:txBody>
      </p:sp>
      <p:sp>
        <p:nvSpPr>
          <p:cNvPr id="36" name="二等辺三角形 35">
            <a:extLst>
              <a:ext uri="{FF2B5EF4-FFF2-40B4-BE49-F238E27FC236}">
                <a16:creationId xmlns:a16="http://schemas.microsoft.com/office/drawing/2014/main" id="{2D64C54C-E857-77C2-2CC1-B8F0417E0604}"/>
              </a:ext>
            </a:extLst>
          </p:cNvPr>
          <p:cNvSpPr/>
          <p:nvPr/>
        </p:nvSpPr>
        <p:spPr>
          <a:xfrm rot="5400000">
            <a:off x="4809998" y="3486815"/>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7" name="二等辺三角形 36">
            <a:extLst>
              <a:ext uri="{FF2B5EF4-FFF2-40B4-BE49-F238E27FC236}">
                <a16:creationId xmlns:a16="http://schemas.microsoft.com/office/drawing/2014/main" id="{2FA30D46-60E1-6F29-BA32-6906FE106BB4}"/>
              </a:ext>
            </a:extLst>
          </p:cNvPr>
          <p:cNvSpPr/>
          <p:nvPr/>
        </p:nvSpPr>
        <p:spPr>
          <a:xfrm rot="5400000">
            <a:off x="7076948" y="3486815"/>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二等辺三角形 37">
            <a:extLst>
              <a:ext uri="{FF2B5EF4-FFF2-40B4-BE49-F238E27FC236}">
                <a16:creationId xmlns:a16="http://schemas.microsoft.com/office/drawing/2014/main" id="{35885BC8-8EFE-ADEE-3B62-643ECEE52739}"/>
              </a:ext>
            </a:extLst>
          </p:cNvPr>
          <p:cNvSpPr/>
          <p:nvPr/>
        </p:nvSpPr>
        <p:spPr>
          <a:xfrm rot="5400000">
            <a:off x="9305798" y="3486815"/>
            <a:ext cx="232029" cy="200025"/>
          </a:xfrm>
          <a:prstGeom prst="triangle">
            <a:avLst/>
          </a:prstGeom>
          <a:solidFill>
            <a:srgbClr val="4EA7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a:extLst>
              <a:ext uri="{FF2B5EF4-FFF2-40B4-BE49-F238E27FC236}">
                <a16:creationId xmlns:a16="http://schemas.microsoft.com/office/drawing/2014/main" id="{913B6F32-0129-1A8D-BB34-FD5964732833}"/>
              </a:ext>
            </a:extLst>
          </p:cNvPr>
          <p:cNvSpPr txBox="1"/>
          <p:nvPr/>
        </p:nvSpPr>
        <p:spPr>
          <a:xfrm>
            <a:off x="557688" y="1076361"/>
            <a:ext cx="6096000" cy="369332"/>
          </a:xfrm>
          <a:prstGeom prst="rect">
            <a:avLst/>
          </a:prstGeom>
          <a:noFill/>
        </p:spPr>
        <p:txBody>
          <a:bodyPr wrap="square">
            <a:spAutoFit/>
          </a:bodyPr>
          <a:lstStyle/>
          <a:p>
            <a:r>
              <a:rPr lang="ja-JP" altLang="en-US" b="1" spc="300">
                <a:solidFill>
                  <a:srgbClr val="4DA52D"/>
                </a:solidFill>
                <a:latin typeface="Meiryo UI" panose="020B0604030504040204" pitchFamily="50" charset="-128"/>
                <a:ea typeface="Meiryo UI" panose="020B0604030504040204" pitchFamily="50" charset="-128"/>
              </a:rPr>
              <a:t>けんこうマイレージのデータ連携設定</a:t>
            </a:r>
            <a:endParaRPr lang="ja-JP" altLang="en-US"/>
          </a:p>
        </p:txBody>
      </p:sp>
      <p:grpSp>
        <p:nvGrpSpPr>
          <p:cNvPr id="40" name="グループ化 39">
            <a:extLst>
              <a:ext uri="{FF2B5EF4-FFF2-40B4-BE49-F238E27FC236}">
                <a16:creationId xmlns:a16="http://schemas.microsoft.com/office/drawing/2014/main" id="{3A14B798-8F39-C49C-3BF2-6EB85C43F39B}"/>
              </a:ext>
            </a:extLst>
          </p:cNvPr>
          <p:cNvGrpSpPr/>
          <p:nvPr/>
        </p:nvGrpSpPr>
        <p:grpSpPr>
          <a:xfrm>
            <a:off x="5066260" y="1657455"/>
            <a:ext cx="1968380" cy="4074252"/>
            <a:chOff x="9570149" y="2082921"/>
            <a:chExt cx="1968380" cy="4074252"/>
          </a:xfrm>
        </p:grpSpPr>
        <p:pic>
          <p:nvPicPr>
            <p:cNvPr id="42" name="図 41" descr="グラフィカル ユーザー インターフェイス が含まれている画像&#10;&#10;AI 生成コンテンツは誤りを含む可能性があります。">
              <a:extLst>
                <a:ext uri="{FF2B5EF4-FFF2-40B4-BE49-F238E27FC236}">
                  <a16:creationId xmlns:a16="http://schemas.microsoft.com/office/drawing/2014/main" id="{7D7E10CF-BC19-2296-222D-F38F24DC594B}"/>
                </a:ext>
              </a:extLst>
            </p:cNvPr>
            <p:cNvPicPr>
              <a:picLocks noChangeAspect="1"/>
            </p:cNvPicPr>
            <p:nvPr/>
          </p:nvPicPr>
          <p:blipFill>
            <a:blip r:embed="rId7">
              <a:extLst>
                <a:ext uri="{28A0092B-C50C-407E-A947-70E740481C1C}">
                  <a14:useLocalDpi xmlns:a14="http://schemas.microsoft.com/office/drawing/2010/main" val="0"/>
                </a:ext>
              </a:extLst>
            </a:blip>
            <a:srcRect t="4410"/>
            <a:stretch>
              <a:fillRect/>
            </a:stretch>
          </p:blipFill>
          <p:spPr>
            <a:xfrm>
              <a:off x="9570149" y="2082921"/>
              <a:ext cx="1968380" cy="4074252"/>
            </a:xfrm>
            <a:prstGeom prst="rect">
              <a:avLst/>
            </a:prstGeom>
            <a:ln>
              <a:solidFill>
                <a:schemeClr val="bg1">
                  <a:lumMod val="75000"/>
                </a:schemeClr>
              </a:solidFill>
            </a:ln>
          </p:spPr>
        </p:pic>
        <p:grpSp>
          <p:nvGrpSpPr>
            <p:cNvPr id="43" name="グループ化 42">
              <a:extLst>
                <a:ext uri="{FF2B5EF4-FFF2-40B4-BE49-F238E27FC236}">
                  <a16:creationId xmlns:a16="http://schemas.microsoft.com/office/drawing/2014/main" id="{59346C73-99A5-E7CA-5F88-D6118BDA0F26}"/>
                </a:ext>
              </a:extLst>
            </p:cNvPr>
            <p:cNvGrpSpPr/>
            <p:nvPr/>
          </p:nvGrpSpPr>
          <p:grpSpPr>
            <a:xfrm>
              <a:off x="10065925" y="2195626"/>
              <a:ext cx="1432626" cy="363775"/>
              <a:chOff x="1141313" y="1928575"/>
              <a:chExt cx="1432626" cy="363775"/>
            </a:xfrm>
          </p:grpSpPr>
          <p:sp>
            <p:nvSpPr>
              <p:cNvPr id="46" name="正方形/長方形 45">
                <a:extLst>
                  <a:ext uri="{FF2B5EF4-FFF2-40B4-BE49-F238E27FC236}">
                    <a16:creationId xmlns:a16="http://schemas.microsoft.com/office/drawing/2014/main" id="{63E74243-8352-814A-2969-7F4CEEE3E5AA}"/>
                  </a:ext>
                </a:extLst>
              </p:cNvPr>
              <p:cNvSpPr/>
              <p:nvPr/>
            </p:nvSpPr>
            <p:spPr>
              <a:xfrm>
                <a:off x="1141313" y="1928575"/>
                <a:ext cx="895350" cy="27781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7" name="正方形/長方形 46">
                <a:extLst>
                  <a:ext uri="{FF2B5EF4-FFF2-40B4-BE49-F238E27FC236}">
                    <a16:creationId xmlns:a16="http://schemas.microsoft.com/office/drawing/2014/main" id="{1C60AD13-88A5-34F2-F111-DBFD240F0DE2}"/>
                  </a:ext>
                </a:extLst>
              </p:cNvPr>
              <p:cNvSpPr/>
              <p:nvPr/>
            </p:nvSpPr>
            <p:spPr>
              <a:xfrm>
                <a:off x="2240564" y="1963738"/>
                <a:ext cx="333375"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44" name="正方形/長方形 43">
              <a:extLst>
                <a:ext uri="{FF2B5EF4-FFF2-40B4-BE49-F238E27FC236}">
                  <a16:creationId xmlns:a16="http://schemas.microsoft.com/office/drawing/2014/main" id="{0EF1E1C0-709F-D999-B429-EC15FE23B581}"/>
                </a:ext>
              </a:extLst>
            </p:cNvPr>
            <p:cNvSpPr/>
            <p:nvPr/>
          </p:nvSpPr>
          <p:spPr>
            <a:xfrm>
              <a:off x="10960100" y="4150999"/>
              <a:ext cx="333375" cy="32861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正方形/長方形 44">
              <a:extLst>
                <a:ext uri="{FF2B5EF4-FFF2-40B4-BE49-F238E27FC236}">
                  <a16:creationId xmlns:a16="http://schemas.microsoft.com/office/drawing/2014/main" id="{889BBDD0-DC33-A10D-750A-3FCD74D7499C}"/>
                </a:ext>
              </a:extLst>
            </p:cNvPr>
            <p:cNvSpPr/>
            <p:nvPr/>
          </p:nvSpPr>
          <p:spPr>
            <a:xfrm>
              <a:off x="9734550" y="4589148"/>
              <a:ext cx="1225550" cy="42735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pic>
        <p:nvPicPr>
          <p:cNvPr id="20" name="図 19" descr="グラフィカル ユーザー インターフェイス, アプリケーション&#10;&#10;AI 生成コンテンツは誤りを含む可能性があります。">
            <a:extLst>
              <a:ext uri="{FF2B5EF4-FFF2-40B4-BE49-F238E27FC236}">
                <a16:creationId xmlns:a16="http://schemas.microsoft.com/office/drawing/2014/main" id="{4174264B-5182-64B8-AA3A-3BD886A6D720}"/>
              </a:ext>
            </a:extLst>
          </p:cNvPr>
          <p:cNvPicPr>
            <a:picLocks noChangeAspect="1"/>
          </p:cNvPicPr>
          <p:nvPr/>
        </p:nvPicPr>
        <p:blipFill>
          <a:blip r:embed="rId8">
            <a:extLst>
              <a:ext uri="{28A0092B-C50C-407E-A947-70E740481C1C}">
                <a14:useLocalDpi xmlns:a14="http://schemas.microsoft.com/office/drawing/2010/main" val="0"/>
              </a:ext>
            </a:extLst>
          </a:blip>
          <a:srcRect t="4410"/>
          <a:stretch>
            <a:fillRect/>
          </a:stretch>
        </p:blipFill>
        <p:spPr>
          <a:xfrm>
            <a:off x="2791204" y="1657455"/>
            <a:ext cx="1968380" cy="4074252"/>
          </a:xfrm>
          <a:prstGeom prst="rect">
            <a:avLst/>
          </a:prstGeom>
          <a:ln>
            <a:solidFill>
              <a:schemeClr val="bg1">
                <a:lumMod val="75000"/>
              </a:schemeClr>
            </a:solidFill>
          </a:ln>
        </p:spPr>
      </p:pic>
      <p:sp>
        <p:nvSpPr>
          <p:cNvPr id="21" name="正方形/長方形 20">
            <a:extLst>
              <a:ext uri="{FF2B5EF4-FFF2-40B4-BE49-F238E27FC236}">
                <a16:creationId xmlns:a16="http://schemas.microsoft.com/office/drawing/2014/main" id="{76E7154A-730E-6AD9-9EF4-279F044BE208}"/>
              </a:ext>
            </a:extLst>
          </p:cNvPr>
          <p:cNvSpPr/>
          <p:nvPr/>
        </p:nvSpPr>
        <p:spPr>
          <a:xfrm>
            <a:off x="4288677" y="5221777"/>
            <a:ext cx="333375" cy="3286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6" name="グループ化 5">
            <a:extLst>
              <a:ext uri="{FF2B5EF4-FFF2-40B4-BE49-F238E27FC236}">
                <a16:creationId xmlns:a16="http://schemas.microsoft.com/office/drawing/2014/main" id="{51ADD33E-C7E6-D43F-7DE5-04971A135E68}"/>
              </a:ext>
            </a:extLst>
          </p:cNvPr>
          <p:cNvGrpSpPr/>
          <p:nvPr/>
        </p:nvGrpSpPr>
        <p:grpSpPr>
          <a:xfrm>
            <a:off x="9597073" y="1640041"/>
            <a:ext cx="1903357" cy="4091666"/>
            <a:chOff x="9664756" y="1458664"/>
            <a:chExt cx="1903357" cy="4091666"/>
          </a:xfrm>
        </p:grpSpPr>
        <p:pic>
          <p:nvPicPr>
            <p:cNvPr id="7" name="図 6" descr="グラフィカル ユーザー インターフェイス&#10;&#10;AI 生成コンテンツは誤りを含む可能性があります。">
              <a:extLst>
                <a:ext uri="{FF2B5EF4-FFF2-40B4-BE49-F238E27FC236}">
                  <a16:creationId xmlns:a16="http://schemas.microsoft.com/office/drawing/2014/main" id="{34BB016A-CC4F-3FA0-9484-8FAB2A3031F4}"/>
                </a:ext>
              </a:extLst>
            </p:cNvPr>
            <p:cNvPicPr>
              <a:picLocks noChangeAspect="1"/>
            </p:cNvPicPr>
            <p:nvPr/>
          </p:nvPicPr>
          <p:blipFill>
            <a:blip r:embed="rId9">
              <a:extLst>
                <a:ext uri="{28A0092B-C50C-407E-A947-70E740481C1C}">
                  <a14:useLocalDpi xmlns:a14="http://schemas.microsoft.com/office/drawing/2010/main" val="0"/>
                </a:ext>
              </a:extLst>
            </a:blip>
            <a:srcRect l="1" t="6047" r="2221" b="-165"/>
            <a:stretch>
              <a:fillRect/>
            </a:stretch>
          </p:blipFill>
          <p:spPr>
            <a:xfrm>
              <a:off x="9664756" y="1458664"/>
              <a:ext cx="1903357" cy="4091666"/>
            </a:xfrm>
            <a:prstGeom prst="rect">
              <a:avLst/>
            </a:prstGeom>
            <a:ln>
              <a:solidFill>
                <a:schemeClr val="bg1">
                  <a:lumMod val="65000"/>
                </a:schemeClr>
              </a:solidFill>
            </a:ln>
          </p:spPr>
        </p:pic>
        <p:pic>
          <p:nvPicPr>
            <p:cNvPr id="8" name="図 7" descr="グラフィカル ユーザー インターフェイス, アプリケーション&#10;&#10;AI 生成コンテンツは誤りを含む可能性があります。">
              <a:extLst>
                <a:ext uri="{FF2B5EF4-FFF2-40B4-BE49-F238E27FC236}">
                  <a16:creationId xmlns:a16="http://schemas.microsoft.com/office/drawing/2014/main" id="{459C8A3B-C241-EC62-6469-575003D5F318}"/>
                </a:ext>
              </a:extLst>
            </p:cNvPr>
            <p:cNvPicPr>
              <a:picLocks noChangeAspect="1"/>
            </p:cNvPicPr>
            <p:nvPr/>
          </p:nvPicPr>
          <p:blipFill>
            <a:blip r:embed="rId8">
              <a:extLst>
                <a:ext uri="{28A0092B-C50C-407E-A947-70E740481C1C}">
                  <a14:useLocalDpi xmlns:a14="http://schemas.microsoft.com/office/drawing/2010/main" val="0"/>
                </a:ext>
              </a:extLst>
            </a:blip>
            <a:srcRect t="87561" b="-1"/>
            <a:stretch>
              <a:fillRect/>
            </a:stretch>
          </p:blipFill>
          <p:spPr>
            <a:xfrm>
              <a:off x="9664756" y="5037627"/>
              <a:ext cx="1903357" cy="512703"/>
            </a:xfrm>
            <a:prstGeom prst="rect">
              <a:avLst/>
            </a:prstGeom>
            <a:ln>
              <a:noFill/>
            </a:ln>
          </p:spPr>
        </p:pic>
      </p:grpSp>
      <p:grpSp>
        <p:nvGrpSpPr>
          <p:cNvPr id="9" name="グループ化 8">
            <a:extLst>
              <a:ext uri="{FF2B5EF4-FFF2-40B4-BE49-F238E27FC236}">
                <a16:creationId xmlns:a16="http://schemas.microsoft.com/office/drawing/2014/main" id="{FFCBBDEA-B3B7-24B8-9C63-FF7702492548}"/>
              </a:ext>
            </a:extLst>
          </p:cNvPr>
          <p:cNvGrpSpPr/>
          <p:nvPr/>
        </p:nvGrpSpPr>
        <p:grpSpPr>
          <a:xfrm>
            <a:off x="7351285" y="1668907"/>
            <a:ext cx="1902159" cy="4068764"/>
            <a:chOff x="6548327" y="1512519"/>
            <a:chExt cx="1902159" cy="4068764"/>
          </a:xfrm>
        </p:grpSpPr>
        <p:pic>
          <p:nvPicPr>
            <p:cNvPr id="10" name="図 9" descr="グラフィカル ユーザー インターフェイス, アプリケーション&#10;&#10;AI 生成コンテンツは誤りを含む可能性があります。">
              <a:extLst>
                <a:ext uri="{FF2B5EF4-FFF2-40B4-BE49-F238E27FC236}">
                  <a16:creationId xmlns:a16="http://schemas.microsoft.com/office/drawing/2014/main" id="{68EB8FFF-57BB-1618-3005-7972D1188F30}"/>
                </a:ext>
              </a:extLst>
            </p:cNvPr>
            <p:cNvPicPr>
              <a:picLocks noChangeAspect="1"/>
            </p:cNvPicPr>
            <p:nvPr/>
          </p:nvPicPr>
          <p:blipFill>
            <a:blip r:embed="rId10" cstate="print">
              <a:extLst>
                <a:ext uri="{28A0092B-C50C-407E-A947-70E740481C1C}">
                  <a14:useLocalDpi xmlns:a14="http://schemas.microsoft.com/office/drawing/2010/main" val="0"/>
                </a:ext>
              </a:extLst>
            </a:blip>
            <a:srcRect t="4222"/>
            <a:stretch>
              <a:fillRect/>
            </a:stretch>
          </p:blipFill>
          <p:spPr>
            <a:xfrm>
              <a:off x="6548328" y="1512519"/>
              <a:ext cx="1902158" cy="4068763"/>
            </a:xfrm>
            <a:prstGeom prst="rect">
              <a:avLst/>
            </a:prstGeom>
            <a:ln>
              <a:solidFill>
                <a:schemeClr val="bg1">
                  <a:lumMod val="65000"/>
                </a:schemeClr>
              </a:solidFill>
            </a:ln>
          </p:spPr>
        </p:pic>
        <p:sp>
          <p:nvSpPr>
            <p:cNvPr id="11" name="正方形/長方形 10">
              <a:extLst>
                <a:ext uri="{FF2B5EF4-FFF2-40B4-BE49-F238E27FC236}">
                  <a16:creationId xmlns:a16="http://schemas.microsoft.com/office/drawing/2014/main" id="{1C1151C5-F797-373A-BC20-8BEF4142DB84}"/>
                </a:ext>
              </a:extLst>
            </p:cNvPr>
            <p:cNvSpPr/>
            <p:nvPr/>
          </p:nvSpPr>
          <p:spPr>
            <a:xfrm>
              <a:off x="6603427" y="2095839"/>
              <a:ext cx="1803628" cy="30480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2" name="図 11" descr="グラフィカル ユーザー インターフェイス, アプリケーション&#10;&#10;AI 生成コンテンツは誤りを含む可能性があります。">
              <a:extLst>
                <a:ext uri="{FF2B5EF4-FFF2-40B4-BE49-F238E27FC236}">
                  <a16:creationId xmlns:a16="http://schemas.microsoft.com/office/drawing/2014/main" id="{2A218EA7-1596-C701-9740-F76FC1EF7E4E}"/>
                </a:ext>
              </a:extLst>
            </p:cNvPr>
            <p:cNvPicPr>
              <a:picLocks noChangeAspect="1"/>
            </p:cNvPicPr>
            <p:nvPr/>
          </p:nvPicPr>
          <p:blipFill>
            <a:blip r:embed="rId8">
              <a:extLst>
                <a:ext uri="{28A0092B-C50C-407E-A947-70E740481C1C}">
                  <a14:useLocalDpi xmlns:a14="http://schemas.microsoft.com/office/drawing/2010/main" val="0"/>
                </a:ext>
              </a:extLst>
            </a:blip>
            <a:srcRect t="87561" b="-1"/>
            <a:stretch>
              <a:fillRect/>
            </a:stretch>
          </p:blipFill>
          <p:spPr>
            <a:xfrm>
              <a:off x="6548327" y="5068903"/>
              <a:ext cx="1902158" cy="512380"/>
            </a:xfrm>
            <a:prstGeom prst="rect">
              <a:avLst/>
            </a:prstGeom>
            <a:ln>
              <a:noFill/>
            </a:ln>
          </p:spPr>
        </p:pic>
      </p:grpSp>
      <p:sp>
        <p:nvSpPr>
          <p:cNvPr id="13" name="正方形/長方形 12">
            <a:extLst>
              <a:ext uri="{FF2B5EF4-FFF2-40B4-BE49-F238E27FC236}">
                <a16:creationId xmlns:a16="http://schemas.microsoft.com/office/drawing/2014/main" id="{8129EBEF-43E9-7D1F-C155-14070FEF3739}"/>
              </a:ext>
            </a:extLst>
          </p:cNvPr>
          <p:cNvSpPr/>
          <p:nvPr/>
        </p:nvSpPr>
        <p:spPr>
          <a:xfrm>
            <a:off x="0" y="1"/>
            <a:ext cx="12192000" cy="53322"/>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テキスト ボックス 13">
            <a:extLst>
              <a:ext uri="{FF2B5EF4-FFF2-40B4-BE49-F238E27FC236}">
                <a16:creationId xmlns:a16="http://schemas.microsoft.com/office/drawing/2014/main" id="{F2F1874E-E1E2-35C4-7C81-DE3DC65CF078}"/>
              </a:ext>
            </a:extLst>
          </p:cNvPr>
          <p:cNvSpPr txBox="1"/>
          <p:nvPr/>
        </p:nvSpPr>
        <p:spPr>
          <a:xfrm>
            <a:off x="3048000" y="362254"/>
            <a:ext cx="6096000" cy="400110"/>
          </a:xfrm>
          <a:prstGeom prst="rect">
            <a:avLst/>
          </a:prstGeom>
          <a:noFill/>
        </p:spPr>
        <p:txBody>
          <a:bodyPr wrap="square">
            <a:spAutoFit/>
          </a:bodyPr>
          <a:lstStyle/>
          <a:p>
            <a:pPr algn="ctr"/>
            <a:r>
              <a:rPr lang="en-US" altLang="ja-JP" sz="2000" b="1" spc="300">
                <a:solidFill>
                  <a:schemeClr val="bg1"/>
                </a:solidFill>
                <a:latin typeface="Meiryo UI" panose="020B0604030504040204" pitchFamily="50" charset="-128"/>
                <a:ea typeface="Meiryo UI" panose="020B0604030504040204" pitchFamily="50" charset="-128"/>
              </a:rPr>
              <a:t>4</a:t>
            </a:r>
            <a:r>
              <a:rPr lang="ja-JP" altLang="en-US" sz="2000" b="1" spc="300">
                <a:solidFill>
                  <a:schemeClr val="bg1"/>
                </a:solidFill>
                <a:latin typeface="Meiryo UI" panose="020B0604030504040204" pitchFamily="50" charset="-128"/>
                <a:ea typeface="Meiryo UI" panose="020B0604030504040204" pitchFamily="50" charset="-128"/>
              </a:rPr>
              <a:t>、歩数が連携されないときの確認方法 </a:t>
            </a:r>
          </a:p>
        </p:txBody>
      </p:sp>
      <p:sp>
        <p:nvSpPr>
          <p:cNvPr id="23" name="角丸四角形 59">
            <a:extLst>
              <a:ext uri="{FF2B5EF4-FFF2-40B4-BE49-F238E27FC236}">
                <a16:creationId xmlns:a16="http://schemas.microsoft.com/office/drawing/2014/main" id="{B37BF324-5F1C-6453-FE9D-A82E1F3B429E}"/>
              </a:ext>
            </a:extLst>
          </p:cNvPr>
          <p:cNvSpPr/>
          <p:nvPr/>
        </p:nvSpPr>
        <p:spPr>
          <a:xfrm>
            <a:off x="665652" y="5793764"/>
            <a:ext cx="1749536"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4" name="角丸四角形 59">
            <a:extLst>
              <a:ext uri="{FF2B5EF4-FFF2-40B4-BE49-F238E27FC236}">
                <a16:creationId xmlns:a16="http://schemas.microsoft.com/office/drawing/2014/main" id="{5F3C09DD-99B2-04C2-D330-574A8DE9A457}"/>
              </a:ext>
            </a:extLst>
          </p:cNvPr>
          <p:cNvSpPr/>
          <p:nvPr/>
        </p:nvSpPr>
        <p:spPr>
          <a:xfrm>
            <a:off x="2872516" y="5793764"/>
            <a:ext cx="1749536"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9" name="角丸四角形 59">
            <a:extLst>
              <a:ext uri="{FF2B5EF4-FFF2-40B4-BE49-F238E27FC236}">
                <a16:creationId xmlns:a16="http://schemas.microsoft.com/office/drawing/2014/main" id="{7555DFCF-5117-EB56-4AB3-E84D84009447}"/>
              </a:ext>
            </a:extLst>
          </p:cNvPr>
          <p:cNvSpPr/>
          <p:nvPr/>
        </p:nvSpPr>
        <p:spPr>
          <a:xfrm>
            <a:off x="9697471" y="5793764"/>
            <a:ext cx="1754006"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0" name="角丸四角形 59">
            <a:extLst>
              <a:ext uri="{FF2B5EF4-FFF2-40B4-BE49-F238E27FC236}">
                <a16:creationId xmlns:a16="http://schemas.microsoft.com/office/drawing/2014/main" id="{C2513017-ED5C-033B-A57A-7BD65A10EC48}"/>
              </a:ext>
            </a:extLst>
          </p:cNvPr>
          <p:cNvSpPr/>
          <p:nvPr/>
        </p:nvSpPr>
        <p:spPr>
          <a:xfrm>
            <a:off x="5177566" y="5793764"/>
            <a:ext cx="1749536"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31" name="角丸四角形 59">
            <a:extLst>
              <a:ext uri="{FF2B5EF4-FFF2-40B4-BE49-F238E27FC236}">
                <a16:creationId xmlns:a16="http://schemas.microsoft.com/office/drawing/2014/main" id="{26615D86-A773-26D3-387E-62233C658DAB}"/>
              </a:ext>
            </a:extLst>
          </p:cNvPr>
          <p:cNvSpPr/>
          <p:nvPr/>
        </p:nvSpPr>
        <p:spPr>
          <a:xfrm>
            <a:off x="7430521" y="5793764"/>
            <a:ext cx="1754006" cy="750754"/>
          </a:xfrm>
          <a:prstGeom prst="roundRect">
            <a:avLst/>
          </a:prstGeom>
          <a:noFill/>
          <a:ln>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2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endParaRPr>
          </a:p>
        </p:txBody>
      </p:sp>
      <p:grpSp>
        <p:nvGrpSpPr>
          <p:cNvPr id="34" name="グループ化 33">
            <a:extLst>
              <a:ext uri="{FF2B5EF4-FFF2-40B4-BE49-F238E27FC236}">
                <a16:creationId xmlns:a16="http://schemas.microsoft.com/office/drawing/2014/main" id="{7A45ACA0-D41D-4DD5-668D-ACB04D279584}"/>
              </a:ext>
            </a:extLst>
          </p:cNvPr>
          <p:cNvGrpSpPr/>
          <p:nvPr/>
        </p:nvGrpSpPr>
        <p:grpSpPr>
          <a:xfrm>
            <a:off x="623888" y="235231"/>
            <a:ext cx="674373" cy="674373"/>
            <a:chOff x="609516" y="102830"/>
            <a:chExt cx="674373" cy="674373"/>
          </a:xfrm>
        </p:grpSpPr>
        <p:sp>
          <p:nvSpPr>
            <p:cNvPr id="35" name="楕円 34">
              <a:extLst>
                <a:ext uri="{FF2B5EF4-FFF2-40B4-BE49-F238E27FC236}">
                  <a16:creationId xmlns:a16="http://schemas.microsoft.com/office/drawing/2014/main" id="{8CC1C25F-1B1A-96A6-CA9A-028D63964E30}"/>
                </a:ext>
              </a:extLst>
            </p:cNvPr>
            <p:cNvSpPr/>
            <p:nvPr/>
          </p:nvSpPr>
          <p:spPr>
            <a:xfrm>
              <a:off x="609516" y="102830"/>
              <a:ext cx="674373" cy="674373"/>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9" name="グループ化 38">
              <a:extLst>
                <a:ext uri="{FF2B5EF4-FFF2-40B4-BE49-F238E27FC236}">
                  <a16:creationId xmlns:a16="http://schemas.microsoft.com/office/drawing/2014/main" id="{1B0702C7-5DD4-86B7-B8CB-9F3B2CEA4671}"/>
                </a:ext>
              </a:extLst>
            </p:cNvPr>
            <p:cNvGrpSpPr/>
            <p:nvPr/>
          </p:nvGrpSpPr>
          <p:grpSpPr>
            <a:xfrm>
              <a:off x="667999" y="161547"/>
              <a:ext cx="566181" cy="566729"/>
              <a:chOff x="667999" y="161547"/>
              <a:chExt cx="566181" cy="566729"/>
            </a:xfrm>
          </p:grpSpPr>
          <p:sp>
            <p:nvSpPr>
              <p:cNvPr id="48" name="楕円 47">
                <a:extLst>
                  <a:ext uri="{FF2B5EF4-FFF2-40B4-BE49-F238E27FC236}">
                    <a16:creationId xmlns:a16="http://schemas.microsoft.com/office/drawing/2014/main" id="{DBAA9D50-4B3A-13CA-7225-E6F397E2DE06}"/>
                  </a:ext>
                </a:extLst>
              </p:cNvPr>
              <p:cNvSpPr/>
              <p:nvPr/>
            </p:nvSpPr>
            <p:spPr>
              <a:xfrm>
                <a:off x="672001" y="161547"/>
                <a:ext cx="549405" cy="549404"/>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9" name="テキスト ボックス 48">
                <a:extLst>
                  <a:ext uri="{FF2B5EF4-FFF2-40B4-BE49-F238E27FC236}">
                    <a16:creationId xmlns:a16="http://schemas.microsoft.com/office/drawing/2014/main" id="{62F2D990-2823-A282-760F-AF9A24EA4FDB}"/>
                  </a:ext>
                </a:extLst>
              </p:cNvPr>
              <p:cNvSpPr txBox="1"/>
              <p:nvPr/>
            </p:nvSpPr>
            <p:spPr>
              <a:xfrm>
                <a:off x="667999" y="181081"/>
                <a:ext cx="566181" cy="276999"/>
              </a:xfrm>
              <a:prstGeom prst="rect">
                <a:avLst/>
              </a:prstGeom>
              <a:noFill/>
            </p:spPr>
            <p:txBody>
              <a:bodyPr wrap="none" rtlCol="0">
                <a:spAutoFit/>
              </a:bodyPr>
              <a:lstStyle/>
              <a:p>
                <a:r>
                  <a:rPr kumimoji="1" lang="en-US" altLang="ja-JP" sz="1200"/>
                  <a:t>STEP</a:t>
                </a:r>
                <a:endParaRPr kumimoji="1" lang="ja-JP" altLang="en-US" sz="1200"/>
              </a:p>
            </p:txBody>
          </p:sp>
          <p:sp>
            <p:nvSpPr>
              <p:cNvPr id="50" name="テキスト ボックス 49">
                <a:extLst>
                  <a:ext uri="{FF2B5EF4-FFF2-40B4-BE49-F238E27FC236}">
                    <a16:creationId xmlns:a16="http://schemas.microsoft.com/office/drawing/2014/main" id="{CBA55B4A-4EA4-7642-2B12-F37CB6D2DFB7}"/>
                  </a:ext>
                </a:extLst>
              </p:cNvPr>
              <p:cNvSpPr txBox="1"/>
              <p:nvPr/>
            </p:nvSpPr>
            <p:spPr>
              <a:xfrm>
                <a:off x="764229" y="328166"/>
                <a:ext cx="441146" cy="400110"/>
              </a:xfrm>
              <a:prstGeom prst="rect">
                <a:avLst/>
              </a:prstGeom>
              <a:noFill/>
            </p:spPr>
            <p:txBody>
              <a:bodyPr wrap="square" rtlCol="0">
                <a:spAutoFit/>
              </a:bodyPr>
              <a:lstStyle/>
              <a:p>
                <a:r>
                  <a:rPr kumimoji="1" lang="en-US" altLang="ja-JP" sz="2000" b="1"/>
                  <a:t>5</a:t>
                </a:r>
                <a:endParaRPr kumimoji="1" lang="ja-JP" altLang="en-US" sz="2000" b="1"/>
              </a:p>
            </p:txBody>
          </p:sp>
        </p:grpSp>
      </p:grpSp>
    </p:spTree>
    <p:extLst>
      <p:ext uri="{BB962C8B-B14F-4D97-AF65-F5344CB8AC3E}">
        <p14:creationId xmlns:p14="http://schemas.microsoft.com/office/powerpoint/2010/main" val="88228070"/>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eiryo UI">
      <a:majorFont>
        <a:latin typeface="Meiryo UI"/>
        <a:ea typeface="Meiryo UI"/>
        <a:cs typeface=""/>
      </a:majorFont>
      <a:minorFont>
        <a:latin typeface="Meiryo UI"/>
        <a:ea typeface="Meiryo U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ドキュメント" ma:contentTypeID="0x010100C4E3D34A0424E942B09CBCCDED106C55" ma:contentTypeVersion="11" ma:contentTypeDescription="新しいドキュメントを作成します。" ma:contentTypeScope="" ma:versionID="887215796627067940dc9cb73d8d3706">
  <xsd:schema xmlns:xsd="http://www.w3.org/2001/XMLSchema" xmlns:xs="http://www.w3.org/2001/XMLSchema" xmlns:p="http://schemas.microsoft.com/office/2006/metadata/properties" xmlns:ns2="a967dc26-5638-4c60-b828-020ee967856a" xmlns:ns3="a387403f-5278-4bde-b589-40afe3ec5f48" targetNamespace="http://schemas.microsoft.com/office/2006/metadata/properties" ma:root="true" ma:fieldsID="ce0868e5631e8ef3aed3cc58377d59b3" ns2:_="" ns3:_="">
    <xsd:import namespace="a967dc26-5638-4c60-b828-020ee967856a"/>
    <xsd:import namespace="a387403f-5278-4bde-b589-40afe3ec5f4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967dc26-5638-4c60-b828-020ee96785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画像タグ" ma:readOnly="false" ma:fieldId="{5cf76f15-5ced-4ddc-b409-7134ff3c332f}" ma:taxonomyMulti="true" ma:sspId="40495dbf-c790-4553-8539-553daef38721"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387403f-5278-4bde-b589-40afe3ec5f4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0aab264c-7390-4897-87b1-e21775112679}" ma:internalName="TaxCatchAll" ma:showField="CatchAllData" ma:web="a387403f-5278-4bde-b589-40afe3ec5f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967dc26-5638-4c60-b828-020ee967856a">
      <Terms xmlns="http://schemas.microsoft.com/office/infopath/2007/PartnerControls"/>
    </lcf76f155ced4ddcb4097134ff3c332f>
    <TaxCatchAll xmlns="a387403f-5278-4bde-b589-40afe3ec5f48" xsi:nil="true"/>
  </documentManagement>
</p:properties>
</file>

<file path=customXml/itemProps1.xml><?xml version="1.0" encoding="utf-8"?>
<ds:datastoreItem xmlns:ds="http://schemas.openxmlformats.org/officeDocument/2006/customXml" ds:itemID="{96200006-BCD9-4767-9C7D-0506AF37E4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967dc26-5638-4c60-b828-020ee967856a"/>
    <ds:schemaRef ds:uri="a387403f-5278-4bde-b589-40afe3ec5f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F9107CE-F157-4756-87F5-969659322327}">
  <ds:schemaRefs>
    <ds:schemaRef ds:uri="http://schemas.microsoft.com/sharepoint/v3/contenttype/forms"/>
  </ds:schemaRefs>
</ds:datastoreItem>
</file>

<file path=customXml/itemProps3.xml><?xml version="1.0" encoding="utf-8"?>
<ds:datastoreItem xmlns:ds="http://schemas.openxmlformats.org/officeDocument/2006/customXml" ds:itemID="{DDF26431-6438-49CE-B30D-5EADB0A586D1}">
  <ds:schemaRefs>
    <ds:schemaRef ds:uri="http://schemas.microsoft.com/office/2006/metadata/properties"/>
    <ds:schemaRef ds:uri="http://purl.org/dc/elements/1.1/"/>
    <ds:schemaRef ds:uri="a967dc26-5638-4c60-b828-020ee967856a"/>
    <ds:schemaRef ds:uri="http://schemas.microsoft.com/office/2006/documentManagement/types"/>
    <ds:schemaRef ds:uri="http://purl.org/dc/dcmitype/"/>
    <ds:schemaRef ds:uri="a387403f-5278-4bde-b589-40afe3ec5f48"/>
    <ds:schemaRef ds:uri="http://purl.org/dc/terms/"/>
    <ds:schemaRef ds:uri="http://schemas.microsoft.com/office/infopath/2007/PartnerControls"/>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dbb4fa5d-3ac5-4415-967c-34900a0e1c6f}" enabled="1" method="Privileged" siteId="{a629ef32-67ba-47a6-8eb3-ec43935644fc}" removed="0"/>
</clbl:labelList>
</file>

<file path=docProps/app.xml><?xml version="1.0" encoding="utf-8"?>
<Properties xmlns="http://schemas.openxmlformats.org/officeDocument/2006/extended-properties" xmlns:vt="http://schemas.openxmlformats.org/officeDocument/2006/docPropsVTypes">
  <TotalTime>1</TotalTime>
  <Words>1530</Words>
  <Application>Microsoft Office PowerPoint</Application>
  <PresentationFormat>ワイド画面</PresentationFormat>
  <Paragraphs>310</Paragraphs>
  <Slides>30</Slides>
  <Notes>1</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30</vt:i4>
      </vt:variant>
    </vt:vector>
  </HeadingPairs>
  <TitlesOfParts>
    <vt:vector size="37" baseType="lpstr">
      <vt:lpstr>BIZ UDPゴシック</vt:lpstr>
      <vt:lpstr>Meiryo UI</vt:lpstr>
      <vt:lpstr>Noto Sans JP</vt:lpstr>
      <vt:lpstr>游ゴシック</vt:lpstr>
      <vt:lpstr>Arial</vt:lpstr>
      <vt:lpstr>Calibri</vt:lpstr>
      <vt:lpstr>Office テーマ</vt:lpstr>
      <vt:lpstr>PowerPoint プレゼンテーション</vt:lpstr>
      <vt:lpstr>けんこうマイレージアプリ 設定手順</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谷口　佳那子(taniguchi kanako)</dc:creator>
  <cp:lastModifiedBy>Mie Izaka（井坂美枝）</cp:lastModifiedBy>
  <cp:revision>1</cp:revision>
  <cp:lastPrinted>2023-11-13T06:53:35Z</cp:lastPrinted>
  <dcterms:created xsi:type="dcterms:W3CDTF">2022-07-28T08:31:59Z</dcterms:created>
  <dcterms:modified xsi:type="dcterms:W3CDTF">2026-02-09T08:15:01Z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0x010100C4E3D34A0424E942B09CBCCDED106C55</vt:lpwstr>
  </property>
  <property fmtid="{D5CDD505-2E9C-101B-9397-08002B2CF9AE}" pid="3" name="MSIP_Label_dbb4fa5d-3ac5-4415-967c-34900a0e1c6f_Enabled">
    <vt:lpwstr>true</vt:lpwstr>
  </property>
  <property fmtid="{D5CDD505-2E9C-101B-9397-08002B2CF9AE}" pid="4" name="MSIP_Label_dbb4fa5d-3ac5-4415-967c-34900a0e1c6f_SetDate">
    <vt:lpwstr>2022-08-02T03:16:06Z</vt:lpwstr>
  </property>
  <property fmtid="{D5CDD505-2E9C-101B-9397-08002B2CF9AE}" pid="5" name="MSIP_Label_dbb4fa5d-3ac5-4415-967c-34900a0e1c6f_Method">
    <vt:lpwstr>Privileged</vt:lpwstr>
  </property>
  <property fmtid="{D5CDD505-2E9C-101B-9397-08002B2CF9AE}" pid="6" name="MSIP_Label_dbb4fa5d-3ac5-4415-967c-34900a0e1c6f_Name">
    <vt:lpwstr>dbb4fa5d-3ac5-4415-967c-34900a0e1c6f</vt:lpwstr>
  </property>
  <property fmtid="{D5CDD505-2E9C-101B-9397-08002B2CF9AE}" pid="7" name="MSIP_Label_dbb4fa5d-3ac5-4415-967c-34900a0e1c6f_SiteId">
    <vt:lpwstr>a629ef32-67ba-47a6-8eb3-ec43935644fc</vt:lpwstr>
  </property>
  <property fmtid="{D5CDD505-2E9C-101B-9397-08002B2CF9AE}" pid="8" name="MSIP_Label_dbb4fa5d-3ac5-4415-967c-34900a0e1c6f_ActionId">
    <vt:lpwstr>01c7ec85-542f-4c11-b82f-76d2f5e87a46</vt:lpwstr>
  </property>
  <property fmtid="{D5CDD505-2E9C-101B-9397-08002B2CF9AE}" pid="9" name="MSIP_Label_dbb4fa5d-3ac5-4415-967c-34900a0e1c6f_ContentBits">
    <vt:lpwstr>0</vt:lpwstr>
  </property>
  <property fmtid="{D5CDD505-2E9C-101B-9397-08002B2CF9AE}" pid="10" name="Order">
    <vt:r8>80100</vt:r8>
  </property>
  <property fmtid="{D5CDD505-2E9C-101B-9397-08002B2CF9AE}" pid="11" name="xd_Signature">
    <vt:bool>false</vt:bool>
  </property>
  <property fmtid="{D5CDD505-2E9C-101B-9397-08002B2CF9AE}" pid="12" name="xd_ProgID">
    <vt:lpwstr/>
  </property>
  <property fmtid="{D5CDD505-2E9C-101B-9397-08002B2CF9AE}" pid="13" name="ComplianceAssetId">
    <vt:lpwstr/>
  </property>
  <property fmtid="{D5CDD505-2E9C-101B-9397-08002B2CF9AE}" pid="14" name="TemplateUrl">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