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7" r:id="rId5"/>
    <p:sldId id="256" r:id="rId6"/>
    <p:sldId id="370" r:id="rId7"/>
    <p:sldId id="376" r:id="rId8"/>
    <p:sldId id="514" r:id="rId9"/>
    <p:sldId id="515" r:id="rId10"/>
    <p:sldId id="456" r:id="rId11"/>
    <p:sldId id="385" r:id="rId12"/>
    <p:sldId id="413" r:id="rId13"/>
    <p:sldId id="431" r:id="rId14"/>
    <p:sldId id="506" r:id="rId15"/>
    <p:sldId id="432" r:id="rId16"/>
    <p:sldId id="507" r:id="rId17"/>
    <p:sldId id="411" r:id="rId18"/>
    <p:sldId id="264" r:id="rId19"/>
    <p:sldId id="265" r:id="rId20"/>
    <p:sldId id="266" r:id="rId21"/>
    <p:sldId id="267" r:id="rId22"/>
    <p:sldId id="269" r:id="rId23"/>
    <p:sldId id="508" r:id="rId24"/>
    <p:sldId id="511" r:id="rId25"/>
    <p:sldId id="509" r:id="rId26"/>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393" userDrawn="1">
          <p15:clr>
            <a:srgbClr val="A4A3A4"/>
          </p15:clr>
        </p15:guide>
        <p15:guide id="4" orient="horz" pos="82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B1AA03-ED60-78A4-BF39-80220D8ED132}" name="Kanayo Shimomura（下村佳名誉）" initials="KS" userId="S::B124567@coe.ntt.com::84d5d831-74e2-45fc-a49b-bbbfcc3591f4" providerId="AD"/>
  <p188:author id="{56DE7215-F815-2718-D89E-8020B49601C1}" name="Kumiko Kaji（加地久美子）" initials="KK" userId="S::B124566@coe.ntt.com::982936f4-dc56-4e45-b469-e70f9862771d" providerId="AD"/>
  <p188:author id="{5805401B-D176-7004-155C-90FE6D3F1710}" name="Mie Izaka（井坂美枝）" initials="MI" userId="S::E101514@coe.ntt.com::a53cf879-8b1a-43e9-8282-804436d01ba9" providerId="AD"/>
  <p188:author id="{D4325352-DB5C-FAC5-A5E4-708E578632C1}" name="Tomoko Suzuki（鈴木智子）" initials="TS" userId="S::b124532@coe.ntt.com::7c69e3fb-3241-4463-b119-ec6208c1b356" providerId="AD"/>
  <p188:author id="{3F54506F-BE97-92AE-719E-9BB538EEE9E2}" name="mie.i" initials="mi" userId="S::mie.i_c-produce.jp#ext#@nttcomgroup.onmicrosoft.com::9da2f58b-83b6-4aeb-b943-8831b446a5be" providerId="AD"/>
  <p188:author id="{E95836BB-BED0-1775-3F59-A8AC03D8BAAF}" name="Shoko Asai（浅井翔子）" initials="SA" userId="S::b124568@coe.ntt.com::2e926b38-64ae-4304-b29d-7e9963141966" providerId="AD"/>
  <p188:author id="{59CC52C2-861F-2791-15DC-DFB08A3F044E}" name="Sano" initials="S" userId="S::sanonanosa@sanonanosa.onmicrosoft.com::aeff811e-c8a9-4abe-93e4-b0690a55ae1f" providerId="AD"/>
  <p188:author id="{BD96E5CF-2CE4-5382-DDD7-9EEC3B6C8B3E}" name="Kumiko Kaji（加地久美子）" initials="KK" userId="S::b124566@coe.ntt.com::982936f4-dc56-4e45-b469-e70f9862771d" providerId="AD"/>
  <p188:author id="{9B108EDE-72BD-DC45-9F50-AFEF152AA1F2}" name="美枝 井坂" initials="美井" userId="8b67afcc513f912c" providerId="Windows Live"/>
  <p188:author id="{6B94FCF3-0C8C-94DF-7542-30A204955B4D}" name="Kanayo Shimomura（下村佳名誉）" initials="KS" userId="S::b124567@coe.ntt.com::84d5d831-74e2-45fc-a49b-bbbfcc3591f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5B5"/>
    <a:srgbClr val="4457D0"/>
    <a:srgbClr val="F2F2F6"/>
    <a:srgbClr val="9FA9E7"/>
    <a:srgbClr val="4472C4"/>
    <a:srgbClr val="FFFFFF"/>
    <a:srgbClr val="FFF9F5"/>
    <a:srgbClr val="FFF5F0"/>
    <a:srgbClr val="C4560E"/>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EAB797-FE25-42AE-B0F0-F6858551875A}" v="1" dt="2026-02-09T08:12:23.05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54" y="90"/>
      </p:cViewPr>
      <p:guideLst>
        <p:guide pos="393"/>
        <p:guide orient="horz" pos="82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e Izaka（井坂美枝）" userId="a53cf879-8b1a-43e9-8282-804436d01ba9" providerId="ADAL" clId="{1763C1D4-7D16-41CF-9ABC-F2320EECA415}"/>
    <pc:docChg chg="undo custSel addSld delSld modSld sldOrd modMainMaster">
      <pc:chgData name="Mie Izaka（井坂美枝）" userId="a53cf879-8b1a-43e9-8282-804436d01ba9" providerId="ADAL" clId="{1763C1D4-7D16-41CF-9ABC-F2320EECA415}" dt="2026-02-09T08:12:42.315" v="1275" actId="20577"/>
      <pc:docMkLst>
        <pc:docMk/>
      </pc:docMkLst>
      <pc:sldChg chg="addSp delSp modSp mod modClrScheme chgLayout">
        <pc:chgData name="Mie Izaka（井坂美枝）" userId="a53cf879-8b1a-43e9-8282-804436d01ba9" providerId="ADAL" clId="{1763C1D4-7D16-41CF-9ABC-F2320EECA415}" dt="2026-02-09T08:12:42.315" v="1275" actId="20577"/>
        <pc:sldMkLst>
          <pc:docMk/>
          <pc:sldMk cId="187048097" sldId="256"/>
        </pc:sldMkLst>
        <pc:spChg chg="add mod">
          <ac:chgData name="Mie Izaka（井坂美枝）" userId="a53cf879-8b1a-43e9-8282-804436d01ba9" providerId="ADAL" clId="{1763C1D4-7D16-41CF-9ABC-F2320EECA415}" dt="2026-02-09T08:12:34.685" v="1267" actId="20577"/>
          <ac:spMkLst>
            <pc:docMk/>
            <pc:sldMk cId="187048097" sldId="256"/>
            <ac:spMk id="50" creationId="{FEDD938B-A96B-A91B-C4CB-8B73874A3F10}"/>
          </ac:spMkLst>
        </pc:spChg>
        <pc:spChg chg="mod">
          <ac:chgData name="Mie Izaka（井坂美枝）" userId="a53cf879-8b1a-43e9-8282-804436d01ba9" providerId="ADAL" clId="{1763C1D4-7D16-41CF-9ABC-F2320EECA415}" dt="2026-02-09T08:12:37.318" v="1269" actId="20577"/>
          <ac:spMkLst>
            <pc:docMk/>
            <pc:sldMk cId="187048097" sldId="256"/>
            <ac:spMk id="98" creationId="{DC018E59-F3F9-142C-0023-ABAD5B8C98F1}"/>
          </ac:spMkLst>
        </pc:spChg>
        <pc:spChg chg="mod">
          <ac:chgData name="Mie Izaka（井坂美枝）" userId="a53cf879-8b1a-43e9-8282-804436d01ba9" providerId="ADAL" clId="{1763C1D4-7D16-41CF-9ABC-F2320EECA415}" dt="2026-02-09T08:12:39.556" v="1271" actId="20577"/>
          <ac:spMkLst>
            <pc:docMk/>
            <pc:sldMk cId="187048097" sldId="256"/>
            <ac:spMk id="99" creationId="{712441F1-AF24-4D59-E71D-524880877DF5}"/>
          </ac:spMkLst>
        </pc:spChg>
        <pc:spChg chg="mod">
          <ac:chgData name="Mie Izaka（井坂美枝）" userId="a53cf879-8b1a-43e9-8282-804436d01ba9" providerId="ADAL" clId="{1763C1D4-7D16-41CF-9ABC-F2320EECA415}" dt="2026-02-09T08:12:42.315" v="1275" actId="20577"/>
          <ac:spMkLst>
            <pc:docMk/>
            <pc:sldMk cId="187048097" sldId="256"/>
            <ac:spMk id="100" creationId="{723F7BD4-85CB-1498-065E-5D12E47DCC81}"/>
          </ac:spMkLst>
        </pc:spChg>
      </pc:sldChg>
      <pc:sldChg chg="add">
        <pc:chgData name="Mie Izaka（井坂美枝）" userId="a53cf879-8b1a-43e9-8282-804436d01ba9" providerId="ADAL" clId="{1763C1D4-7D16-41CF-9ABC-F2320EECA415}" dt="2026-02-09T08:12:23.058" v="1263"/>
        <pc:sldMkLst>
          <pc:docMk/>
          <pc:sldMk cId="288228562"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FDCD8B40-BCD0-453D-848B-5F9A6CB85488}" type="datetimeFigureOut">
              <a:rPr kumimoji="1" lang="ja-JP" altLang="en-US" smtClean="0"/>
              <a:t>2026/2/9</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751649C9-D877-426F-AA03-1BFB4BF189B0}" type="slidenum">
              <a:rPr kumimoji="1" lang="ja-JP" altLang="en-US" smtClean="0"/>
              <a:t>‹#›</a:t>
            </a:fld>
            <a:endParaRPr kumimoji="1" lang="ja-JP" altLang="en-US"/>
          </a:p>
        </p:txBody>
      </p:sp>
    </p:spTree>
    <p:extLst>
      <p:ext uri="{BB962C8B-B14F-4D97-AF65-F5344CB8AC3E}">
        <p14:creationId xmlns:p14="http://schemas.microsoft.com/office/powerpoint/2010/main" val="34818845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51649C9-D877-426F-AA03-1BFB4BF189B0}" type="slidenum">
              <a:rPr kumimoji="1" lang="ja-JP" altLang="en-US" smtClean="0"/>
              <a:t>4</a:t>
            </a:fld>
            <a:endParaRPr kumimoji="1" lang="ja-JP" altLang="en-US"/>
          </a:p>
        </p:txBody>
      </p:sp>
    </p:spTree>
    <p:extLst>
      <p:ext uri="{BB962C8B-B14F-4D97-AF65-F5344CB8AC3E}">
        <p14:creationId xmlns:p14="http://schemas.microsoft.com/office/powerpoint/2010/main" val="424316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51649C9-D877-426F-AA03-1BFB4BF189B0}" type="slidenum">
              <a:rPr kumimoji="1" lang="ja-JP" altLang="en-US" smtClean="0"/>
              <a:t>9</a:t>
            </a:fld>
            <a:endParaRPr kumimoji="1" lang="ja-JP" altLang="en-US"/>
          </a:p>
        </p:txBody>
      </p:sp>
    </p:spTree>
    <p:extLst>
      <p:ext uri="{BB962C8B-B14F-4D97-AF65-F5344CB8AC3E}">
        <p14:creationId xmlns:p14="http://schemas.microsoft.com/office/powerpoint/2010/main" val="1199221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51649C9-D877-426F-AA03-1BFB4BF189B0}" type="slidenum">
              <a:rPr kumimoji="1" lang="ja-JP" altLang="en-US" smtClean="0"/>
              <a:t>12</a:t>
            </a:fld>
            <a:endParaRPr kumimoji="1" lang="ja-JP" altLang="en-US"/>
          </a:p>
        </p:txBody>
      </p:sp>
    </p:spTree>
    <p:extLst>
      <p:ext uri="{BB962C8B-B14F-4D97-AF65-F5344CB8AC3E}">
        <p14:creationId xmlns:p14="http://schemas.microsoft.com/office/powerpoint/2010/main" val="60195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51649C9-D877-426F-AA03-1BFB4BF189B0}" type="slidenum">
              <a:rPr kumimoji="1" lang="ja-JP" altLang="en-US" smtClean="0"/>
              <a:t>13</a:t>
            </a:fld>
            <a:endParaRPr kumimoji="1" lang="ja-JP" altLang="en-US"/>
          </a:p>
        </p:txBody>
      </p:sp>
    </p:spTree>
    <p:extLst>
      <p:ext uri="{BB962C8B-B14F-4D97-AF65-F5344CB8AC3E}">
        <p14:creationId xmlns:p14="http://schemas.microsoft.com/office/powerpoint/2010/main" val="2004852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51649C9-D877-426F-AA03-1BFB4BF189B0}" type="slidenum">
              <a:rPr kumimoji="1" lang="ja-JP" altLang="en-US" smtClean="0"/>
              <a:t>15</a:t>
            </a:fld>
            <a:endParaRPr kumimoji="1" lang="ja-JP" altLang="en-US"/>
          </a:p>
        </p:txBody>
      </p:sp>
    </p:spTree>
    <p:extLst>
      <p:ext uri="{BB962C8B-B14F-4D97-AF65-F5344CB8AC3E}">
        <p14:creationId xmlns:p14="http://schemas.microsoft.com/office/powerpoint/2010/main" val="3190635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51649C9-D877-426F-AA03-1BFB4BF189B0}" type="slidenum">
              <a:rPr kumimoji="1" lang="ja-JP" altLang="en-US" smtClean="0"/>
              <a:t>16</a:t>
            </a:fld>
            <a:endParaRPr kumimoji="1" lang="ja-JP" altLang="en-US"/>
          </a:p>
        </p:txBody>
      </p:sp>
    </p:spTree>
    <p:extLst>
      <p:ext uri="{BB962C8B-B14F-4D97-AF65-F5344CB8AC3E}">
        <p14:creationId xmlns:p14="http://schemas.microsoft.com/office/powerpoint/2010/main" val="3837451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51649C9-D877-426F-AA03-1BFB4BF189B0}" type="slidenum">
              <a:rPr kumimoji="1" lang="ja-JP" altLang="en-US" smtClean="0"/>
              <a:t>17</a:t>
            </a:fld>
            <a:endParaRPr kumimoji="1" lang="ja-JP" altLang="en-US"/>
          </a:p>
        </p:txBody>
      </p:sp>
    </p:spTree>
    <p:extLst>
      <p:ext uri="{BB962C8B-B14F-4D97-AF65-F5344CB8AC3E}">
        <p14:creationId xmlns:p14="http://schemas.microsoft.com/office/powerpoint/2010/main" val="413322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51649C9-D877-426F-AA03-1BFB4BF189B0}" type="slidenum">
              <a:rPr kumimoji="1" lang="ja-JP" altLang="en-US" smtClean="0"/>
              <a:t>18</a:t>
            </a:fld>
            <a:endParaRPr kumimoji="1" lang="ja-JP" altLang="en-US"/>
          </a:p>
        </p:txBody>
      </p:sp>
    </p:spTree>
    <p:extLst>
      <p:ext uri="{BB962C8B-B14F-4D97-AF65-F5344CB8AC3E}">
        <p14:creationId xmlns:p14="http://schemas.microsoft.com/office/powerpoint/2010/main" val="730111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51649C9-D877-426F-AA03-1BFB4BF189B0}" type="slidenum">
              <a:rPr kumimoji="1" lang="ja-JP" altLang="en-US" smtClean="0"/>
              <a:t>22</a:t>
            </a:fld>
            <a:endParaRPr kumimoji="1" lang="ja-JP" altLang="en-US"/>
          </a:p>
        </p:txBody>
      </p:sp>
    </p:spTree>
    <p:extLst>
      <p:ext uri="{BB962C8B-B14F-4D97-AF65-F5344CB8AC3E}">
        <p14:creationId xmlns:p14="http://schemas.microsoft.com/office/powerpoint/2010/main" val="1270955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F6B22F-CC75-4B9F-8A68-8C37BFB58F0A}"/>
              </a:ext>
            </a:extLst>
          </p:cNvPr>
          <p:cNvSpPr>
            <a:spLocks noGrp="1"/>
          </p:cNvSpPr>
          <p:nvPr>
            <p:ph type="ctrTitle"/>
          </p:nvPr>
        </p:nvSpPr>
        <p:spPr>
          <a:xfrm>
            <a:off x="1524000" y="1122363"/>
            <a:ext cx="9144000" cy="2387600"/>
          </a:xfrm>
        </p:spPr>
        <p:txBody>
          <a:bodyPr anchor="b"/>
          <a:lstStyle>
            <a:lvl1pPr algn="ctr">
              <a:defRPr sz="6000" b="1"/>
            </a:lvl1p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31239CED-F808-4D8B-82C4-59C232FFA8D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A267B19F-C23C-4208-A5D0-1D879A4E85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9269C5-7A29-4860-9A71-442159EA5392}"/>
              </a:ext>
            </a:extLst>
          </p:cNvPr>
          <p:cNvSpPr>
            <a:spLocks noGrp="1"/>
          </p:cNvSpPr>
          <p:nvPr>
            <p:ph type="sldNum" sz="quarter" idx="12"/>
          </p:nvPr>
        </p:nvSpPr>
        <p:spPr/>
        <p:txBody>
          <a:bodyPr/>
          <a:lstStyle/>
          <a:p>
            <a:fld id="{5CFB9FA4-A05F-48B0-95C3-5B7FD10539B7}" type="slidenum">
              <a:rPr kumimoji="1" lang="ja-JP" altLang="en-US" smtClean="0"/>
              <a:t>‹#›</a:t>
            </a:fld>
            <a:endParaRPr kumimoji="1" lang="ja-JP" altLang="en-US"/>
          </a:p>
        </p:txBody>
      </p:sp>
      <p:cxnSp>
        <p:nvCxnSpPr>
          <p:cNvPr id="7" name="直線コネクタ 6">
            <a:extLst>
              <a:ext uri="{FF2B5EF4-FFF2-40B4-BE49-F238E27FC236}">
                <a16:creationId xmlns:a16="http://schemas.microsoft.com/office/drawing/2014/main" id="{2848563A-6555-82B3-2066-E017A604CE81}"/>
              </a:ext>
            </a:extLst>
          </p:cNvPr>
          <p:cNvCxnSpPr>
            <a:cxnSpLocks/>
          </p:cNvCxnSpPr>
          <p:nvPr userDrawn="1"/>
        </p:nvCxnSpPr>
        <p:spPr>
          <a:xfrm>
            <a:off x="2564634" y="3907973"/>
            <a:ext cx="687768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7137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50C2E94-E701-ED14-07D7-3F3E7758422C}"/>
              </a:ext>
            </a:extLst>
          </p:cNvPr>
          <p:cNvSpPr/>
          <p:nvPr userDrawn="1"/>
        </p:nvSpPr>
        <p:spPr>
          <a:xfrm>
            <a:off x="0" y="2871108"/>
            <a:ext cx="12192000" cy="1115784"/>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mj-lt"/>
            </a:endParaRPr>
          </a:p>
        </p:txBody>
      </p:sp>
    </p:spTree>
    <p:extLst>
      <p:ext uri="{BB962C8B-B14F-4D97-AF65-F5344CB8AC3E}">
        <p14:creationId xmlns:p14="http://schemas.microsoft.com/office/powerpoint/2010/main" val="3886336279"/>
      </p:ext>
    </p:extLst>
  </p:cSld>
  <p:clrMapOvr>
    <a:masterClrMapping/>
  </p:clrMapOvr>
  <p:extLst>
    <p:ext uri="{DCECCB84-F9BA-43D5-87BE-67443E8EF086}">
      <p15:sldGuideLst xmlns:p15="http://schemas.microsoft.com/office/powerpoint/2012/main">
        <p15:guide id="3" orient="horz" pos="346">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247">
          <p15:clr>
            <a:srgbClr val="A4A3A4"/>
          </p15:clr>
        </p15:guide>
        <p15:guide id="10" pos="3840">
          <p15:clr>
            <a:srgbClr val="FBAE40"/>
          </p15:clr>
        </p15:guide>
        <p15:guide id="11" pos="393">
          <p15:clr>
            <a:srgbClr val="547EBF"/>
          </p15:clr>
        </p15:guide>
        <p15:guide id="12" pos="7287">
          <p15:clr>
            <a:srgbClr val="547EB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4DF1E4A-67AE-AB1E-3B95-37F8BB940D5C}"/>
              </a:ext>
            </a:extLst>
          </p:cNvPr>
          <p:cNvSpPr/>
          <p:nvPr userDrawn="1"/>
        </p:nvSpPr>
        <p:spPr>
          <a:xfrm>
            <a:off x="0" y="2871108"/>
            <a:ext cx="12192000" cy="1115784"/>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mj-lt"/>
            </a:endParaRPr>
          </a:p>
        </p:txBody>
      </p:sp>
    </p:spTree>
    <p:extLst>
      <p:ext uri="{BB962C8B-B14F-4D97-AF65-F5344CB8AC3E}">
        <p14:creationId xmlns:p14="http://schemas.microsoft.com/office/powerpoint/2010/main" val="3662737172"/>
      </p:ext>
    </p:extLst>
  </p:cSld>
  <p:clrMapOvr>
    <a:masterClrMapping/>
  </p:clrMapOvr>
  <p:extLst>
    <p:ext uri="{DCECCB84-F9BA-43D5-87BE-67443E8EF086}">
      <p15:sldGuideLst xmlns:p15="http://schemas.microsoft.com/office/powerpoint/2012/main">
        <p15:guide id="3" orient="horz" pos="346">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247">
          <p15:clr>
            <a:srgbClr val="A4A3A4"/>
          </p15:clr>
        </p15:guide>
        <p15:guide id="10" pos="3840">
          <p15:clr>
            <a:srgbClr val="FBAE40"/>
          </p15:clr>
        </p15:guide>
        <p15:guide id="11" pos="393">
          <p15:clr>
            <a:srgbClr val="547EBF"/>
          </p15:clr>
        </p15:guide>
        <p15:guide id="12" pos="7287">
          <p15:clr>
            <a:srgbClr val="547EB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スクショ(4枚用)">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9587603-B484-4C1F-B361-5DA9D0C3149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1877A5-0195-4B9F-83B2-35578C3EE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sp>
        <p:nvSpPr>
          <p:cNvPr id="7" name="四角形: 角を丸くする 6">
            <a:extLst>
              <a:ext uri="{FF2B5EF4-FFF2-40B4-BE49-F238E27FC236}">
                <a16:creationId xmlns:a16="http://schemas.microsoft.com/office/drawing/2014/main" id="{42B077BE-69C6-9B44-8CCC-D0BFCA78AC0B}"/>
              </a:ext>
            </a:extLst>
          </p:cNvPr>
          <p:cNvSpPr/>
          <p:nvPr userDrawn="1"/>
        </p:nvSpPr>
        <p:spPr>
          <a:xfrm>
            <a:off x="627694" y="229805"/>
            <a:ext cx="10944225" cy="400403"/>
          </a:xfrm>
          <a:prstGeom prst="roundRect">
            <a:avLst>
              <a:gd name="adj" fmla="val 50000"/>
            </a:avLst>
          </a:prstGeom>
          <a:solidFill>
            <a:schemeClr val="accent6"/>
          </a:solidFill>
          <a:ln w="12700" cap="flat" cmpd="sng" algn="ctr">
            <a:noFill/>
            <a:prstDash val="solid"/>
            <a:miter lim="800000"/>
          </a:ln>
          <a:effectLst/>
        </p:spPr>
        <p:txBody>
          <a:bodyPr wrap="square"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Meiryo UI"/>
              <a:ea typeface="Meiryo UI"/>
            </a:endParaRPr>
          </a:p>
        </p:txBody>
      </p:sp>
      <p:sp>
        <p:nvSpPr>
          <p:cNvPr id="18" name="角丸四角形 59">
            <a:extLst>
              <a:ext uri="{FF2B5EF4-FFF2-40B4-BE49-F238E27FC236}">
                <a16:creationId xmlns:a16="http://schemas.microsoft.com/office/drawing/2014/main" id="{81259C77-64B4-EDF0-1B11-B06EA483CD72}"/>
              </a:ext>
            </a:extLst>
          </p:cNvPr>
          <p:cNvSpPr/>
          <p:nvPr userDrawn="1"/>
        </p:nvSpPr>
        <p:spPr>
          <a:xfrm>
            <a:off x="9506368"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角丸四角形 59">
            <a:extLst>
              <a:ext uri="{FF2B5EF4-FFF2-40B4-BE49-F238E27FC236}">
                <a16:creationId xmlns:a16="http://schemas.microsoft.com/office/drawing/2014/main" id="{E1C1760C-E72A-1A2E-EF79-9A75AD133286}"/>
              </a:ext>
            </a:extLst>
          </p:cNvPr>
          <p:cNvSpPr/>
          <p:nvPr userDrawn="1"/>
        </p:nvSpPr>
        <p:spPr>
          <a:xfrm>
            <a:off x="6545123"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1" name="角丸四角形 59">
            <a:extLst>
              <a:ext uri="{FF2B5EF4-FFF2-40B4-BE49-F238E27FC236}">
                <a16:creationId xmlns:a16="http://schemas.microsoft.com/office/drawing/2014/main" id="{8598C663-D8B8-01D1-1406-1EC1590F763D}"/>
              </a:ext>
            </a:extLst>
          </p:cNvPr>
          <p:cNvSpPr/>
          <p:nvPr userDrawn="1"/>
        </p:nvSpPr>
        <p:spPr>
          <a:xfrm>
            <a:off x="3585132"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角丸四角形 59">
            <a:extLst>
              <a:ext uri="{FF2B5EF4-FFF2-40B4-BE49-F238E27FC236}">
                <a16:creationId xmlns:a16="http://schemas.microsoft.com/office/drawing/2014/main" id="{C46A06E2-CB7A-7767-E365-36FB59BD5A6D}"/>
              </a:ext>
            </a:extLst>
          </p:cNvPr>
          <p:cNvSpPr/>
          <p:nvPr userDrawn="1"/>
        </p:nvSpPr>
        <p:spPr>
          <a:xfrm>
            <a:off x="623887"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6" name="二等辺三角形 15">
            <a:extLst>
              <a:ext uri="{FF2B5EF4-FFF2-40B4-BE49-F238E27FC236}">
                <a16:creationId xmlns:a16="http://schemas.microsoft.com/office/drawing/2014/main" id="{E18E3378-3438-63B0-4480-6A7C51E99330}"/>
              </a:ext>
            </a:extLst>
          </p:cNvPr>
          <p:cNvSpPr/>
          <p:nvPr userDrawn="1"/>
        </p:nvSpPr>
        <p:spPr>
          <a:xfrm rot="5400000">
            <a:off x="2877275" y="3152726"/>
            <a:ext cx="517456" cy="331009"/>
          </a:xfrm>
          <a:prstGeom prst="triangle">
            <a:avLst/>
          </a:prstGeom>
          <a:solidFill>
            <a:schemeClr val="accent6">
              <a:lumMod val="40000"/>
              <a:lumOff val="60000"/>
            </a:schemeClr>
          </a:solidFill>
          <a:ln w="190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a:extLst>
              <a:ext uri="{FF2B5EF4-FFF2-40B4-BE49-F238E27FC236}">
                <a16:creationId xmlns:a16="http://schemas.microsoft.com/office/drawing/2014/main" id="{683424C9-54BE-6248-676D-D3D460335668}"/>
              </a:ext>
            </a:extLst>
          </p:cNvPr>
          <p:cNvSpPr/>
          <p:nvPr userDrawn="1"/>
        </p:nvSpPr>
        <p:spPr>
          <a:xfrm rot="5400000">
            <a:off x="5837271" y="3152727"/>
            <a:ext cx="517456" cy="331009"/>
          </a:xfrm>
          <a:prstGeom prst="triangle">
            <a:avLst/>
          </a:prstGeom>
          <a:solidFill>
            <a:schemeClr val="accent6">
              <a:lumMod val="40000"/>
              <a:lumOff val="60000"/>
            </a:schemeClr>
          </a:solidFill>
          <a:ln w="190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A991504E-6B73-6104-D6F2-CFCE5972B9F4}"/>
              </a:ext>
            </a:extLst>
          </p:cNvPr>
          <p:cNvSpPr/>
          <p:nvPr userDrawn="1"/>
        </p:nvSpPr>
        <p:spPr>
          <a:xfrm rot="5400000">
            <a:off x="8797269" y="3152727"/>
            <a:ext cx="517456" cy="331009"/>
          </a:xfrm>
          <a:prstGeom prst="triangle">
            <a:avLst/>
          </a:prstGeom>
          <a:solidFill>
            <a:schemeClr val="accent6">
              <a:lumMod val="40000"/>
              <a:lumOff val="60000"/>
            </a:schemeClr>
          </a:solidFill>
          <a:ln w="190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81701335"/>
      </p:ext>
    </p:extLst>
  </p:cSld>
  <p:clrMapOvr>
    <a:masterClrMapping/>
  </p:clrMapOvr>
  <p:extLst>
    <p:ext uri="{DCECCB84-F9BA-43D5-87BE-67443E8EF086}">
      <p15:sldGuideLst xmlns:p15="http://schemas.microsoft.com/office/powerpoint/2012/main">
        <p15:guide id="3" orient="horz" pos="142">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178">
          <p15:clr>
            <a:srgbClr val="A4A3A4"/>
          </p15:clr>
        </p15:guide>
        <p15:guide id="10" pos="3840">
          <p15:clr>
            <a:srgbClr val="A4A3A4"/>
          </p15:clr>
        </p15:guide>
        <p15:guide id="11" pos="393">
          <p15:clr>
            <a:srgbClr val="547EBF"/>
          </p15:clr>
        </p15:guide>
        <p15:guide id="12" pos="7287">
          <p15:clr>
            <a:srgbClr val="547EBF"/>
          </p15:clr>
        </p15:guide>
        <p15:guide id="13" orient="horz" pos="2160">
          <p15:clr>
            <a:srgbClr val="A4A3A4"/>
          </p15:clr>
        </p15:guide>
        <p15:guide id="14" pos="4112">
          <p15:clr>
            <a:srgbClr val="9FCC3B"/>
          </p15:clr>
        </p15:guide>
        <p15:guide id="15" pos="2252">
          <p15:clr>
            <a:srgbClr val="9FCC3B"/>
          </p15:clr>
        </p15:guide>
        <p15:guide id="16" pos="5995">
          <p15:clr>
            <a:srgbClr val="9FCC3B"/>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スクショ(3枚用)">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9587603-B484-4C1F-B361-5DA9D0C3149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1877A5-0195-4B9F-83B2-35578C3EE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sp>
        <p:nvSpPr>
          <p:cNvPr id="7" name="四角形: 角を丸くする 6">
            <a:extLst>
              <a:ext uri="{FF2B5EF4-FFF2-40B4-BE49-F238E27FC236}">
                <a16:creationId xmlns:a16="http://schemas.microsoft.com/office/drawing/2014/main" id="{42B077BE-69C6-9B44-8CCC-D0BFCA78AC0B}"/>
              </a:ext>
            </a:extLst>
          </p:cNvPr>
          <p:cNvSpPr/>
          <p:nvPr userDrawn="1"/>
        </p:nvSpPr>
        <p:spPr>
          <a:xfrm>
            <a:off x="627694" y="229805"/>
            <a:ext cx="10944225" cy="400403"/>
          </a:xfrm>
          <a:prstGeom prst="roundRect">
            <a:avLst>
              <a:gd name="adj" fmla="val 50000"/>
            </a:avLst>
          </a:prstGeom>
          <a:solidFill>
            <a:schemeClr val="accent6"/>
          </a:solidFill>
          <a:ln w="12700" cap="flat" cmpd="sng" algn="ctr">
            <a:noFill/>
            <a:prstDash val="solid"/>
            <a:miter lim="800000"/>
          </a:ln>
          <a:effectLst/>
        </p:spPr>
        <p:txBody>
          <a:bodyPr wrap="square"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Meiryo UI"/>
              <a:ea typeface="Meiryo UI"/>
            </a:endParaRPr>
          </a:p>
        </p:txBody>
      </p:sp>
      <p:sp>
        <p:nvSpPr>
          <p:cNvPr id="20" name="角丸四角形 59">
            <a:extLst>
              <a:ext uri="{FF2B5EF4-FFF2-40B4-BE49-F238E27FC236}">
                <a16:creationId xmlns:a16="http://schemas.microsoft.com/office/drawing/2014/main" id="{E1C1760C-E72A-1A2E-EF79-9A75AD133286}"/>
              </a:ext>
            </a:extLst>
          </p:cNvPr>
          <p:cNvSpPr/>
          <p:nvPr userDrawn="1"/>
        </p:nvSpPr>
        <p:spPr>
          <a:xfrm>
            <a:off x="6545123"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1" name="角丸四角形 59">
            <a:extLst>
              <a:ext uri="{FF2B5EF4-FFF2-40B4-BE49-F238E27FC236}">
                <a16:creationId xmlns:a16="http://schemas.microsoft.com/office/drawing/2014/main" id="{8598C663-D8B8-01D1-1406-1EC1590F763D}"/>
              </a:ext>
            </a:extLst>
          </p:cNvPr>
          <p:cNvSpPr/>
          <p:nvPr userDrawn="1"/>
        </p:nvSpPr>
        <p:spPr>
          <a:xfrm>
            <a:off x="3585132"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角丸四角形 59">
            <a:extLst>
              <a:ext uri="{FF2B5EF4-FFF2-40B4-BE49-F238E27FC236}">
                <a16:creationId xmlns:a16="http://schemas.microsoft.com/office/drawing/2014/main" id="{C46A06E2-CB7A-7767-E365-36FB59BD5A6D}"/>
              </a:ext>
            </a:extLst>
          </p:cNvPr>
          <p:cNvSpPr/>
          <p:nvPr userDrawn="1"/>
        </p:nvSpPr>
        <p:spPr>
          <a:xfrm>
            <a:off x="623887"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6" name="二等辺三角形 15">
            <a:extLst>
              <a:ext uri="{FF2B5EF4-FFF2-40B4-BE49-F238E27FC236}">
                <a16:creationId xmlns:a16="http://schemas.microsoft.com/office/drawing/2014/main" id="{E18E3378-3438-63B0-4480-6A7C51E99330}"/>
              </a:ext>
            </a:extLst>
          </p:cNvPr>
          <p:cNvSpPr/>
          <p:nvPr userDrawn="1"/>
        </p:nvSpPr>
        <p:spPr>
          <a:xfrm rot="5400000">
            <a:off x="2877275" y="3152726"/>
            <a:ext cx="517456" cy="331009"/>
          </a:xfrm>
          <a:prstGeom prst="triangle">
            <a:avLst/>
          </a:prstGeom>
          <a:solidFill>
            <a:schemeClr val="accent6">
              <a:lumMod val="40000"/>
              <a:lumOff val="60000"/>
            </a:schemeClr>
          </a:solidFill>
          <a:ln w="190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a:extLst>
              <a:ext uri="{FF2B5EF4-FFF2-40B4-BE49-F238E27FC236}">
                <a16:creationId xmlns:a16="http://schemas.microsoft.com/office/drawing/2014/main" id="{683424C9-54BE-6248-676D-D3D460335668}"/>
              </a:ext>
            </a:extLst>
          </p:cNvPr>
          <p:cNvSpPr/>
          <p:nvPr userDrawn="1"/>
        </p:nvSpPr>
        <p:spPr>
          <a:xfrm rot="5400000">
            <a:off x="5837271" y="3152727"/>
            <a:ext cx="517456" cy="331009"/>
          </a:xfrm>
          <a:prstGeom prst="triangle">
            <a:avLst/>
          </a:prstGeom>
          <a:solidFill>
            <a:schemeClr val="accent6">
              <a:lumMod val="40000"/>
              <a:lumOff val="60000"/>
            </a:schemeClr>
          </a:solidFill>
          <a:ln w="190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17399730"/>
      </p:ext>
    </p:extLst>
  </p:cSld>
  <p:clrMapOvr>
    <a:masterClrMapping/>
  </p:clrMapOvr>
  <p:extLst>
    <p:ext uri="{DCECCB84-F9BA-43D5-87BE-67443E8EF086}">
      <p15:sldGuideLst xmlns:p15="http://schemas.microsoft.com/office/powerpoint/2012/main">
        <p15:guide id="3" orient="horz" pos="142">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178">
          <p15:clr>
            <a:srgbClr val="A4A3A4"/>
          </p15:clr>
        </p15:guide>
        <p15:guide id="10" pos="3840">
          <p15:clr>
            <a:srgbClr val="A4A3A4"/>
          </p15:clr>
        </p15:guide>
        <p15:guide id="11" pos="393">
          <p15:clr>
            <a:srgbClr val="547EBF"/>
          </p15:clr>
        </p15:guide>
        <p15:guide id="12" pos="7287">
          <p15:clr>
            <a:srgbClr val="547EBF"/>
          </p15:clr>
        </p15:guide>
        <p15:guide id="13" orient="horz" pos="2160">
          <p15:clr>
            <a:srgbClr val="A4A3A4"/>
          </p15:clr>
        </p15:guide>
        <p15:guide id="14" pos="4112">
          <p15:clr>
            <a:srgbClr val="9FCC3B"/>
          </p15:clr>
        </p15:guide>
        <p15:guide id="15" pos="2252">
          <p15:clr>
            <a:srgbClr val="9FCC3B"/>
          </p15:clr>
        </p15:guide>
        <p15:guide id="16" pos="5995">
          <p15:clr>
            <a:srgbClr val="9FCC3B"/>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スクショ(3枚用)">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9587603-B484-4C1F-B361-5DA9D0C3149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1877A5-0195-4B9F-83B2-35578C3EE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sp>
        <p:nvSpPr>
          <p:cNvPr id="7" name="四角形: 角を丸くする 6">
            <a:extLst>
              <a:ext uri="{FF2B5EF4-FFF2-40B4-BE49-F238E27FC236}">
                <a16:creationId xmlns:a16="http://schemas.microsoft.com/office/drawing/2014/main" id="{42B077BE-69C6-9B44-8CCC-D0BFCA78AC0B}"/>
              </a:ext>
            </a:extLst>
          </p:cNvPr>
          <p:cNvSpPr/>
          <p:nvPr userDrawn="1"/>
        </p:nvSpPr>
        <p:spPr>
          <a:xfrm>
            <a:off x="627694" y="229805"/>
            <a:ext cx="10944225" cy="400403"/>
          </a:xfrm>
          <a:prstGeom prst="roundRect">
            <a:avLst>
              <a:gd name="adj" fmla="val 50000"/>
            </a:avLst>
          </a:prstGeom>
          <a:solidFill>
            <a:schemeClr val="accent6"/>
          </a:solidFill>
          <a:ln w="12700" cap="flat" cmpd="sng" algn="ctr">
            <a:noFill/>
            <a:prstDash val="solid"/>
            <a:miter lim="800000"/>
          </a:ln>
          <a:effectLst/>
        </p:spPr>
        <p:txBody>
          <a:bodyPr wrap="square"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Meiryo UI"/>
              <a:ea typeface="Meiryo UI"/>
            </a:endParaRPr>
          </a:p>
        </p:txBody>
      </p:sp>
      <p:sp>
        <p:nvSpPr>
          <p:cNvPr id="21" name="角丸四角形 59">
            <a:extLst>
              <a:ext uri="{FF2B5EF4-FFF2-40B4-BE49-F238E27FC236}">
                <a16:creationId xmlns:a16="http://schemas.microsoft.com/office/drawing/2014/main" id="{8598C663-D8B8-01D1-1406-1EC1590F763D}"/>
              </a:ext>
            </a:extLst>
          </p:cNvPr>
          <p:cNvSpPr/>
          <p:nvPr userDrawn="1"/>
        </p:nvSpPr>
        <p:spPr>
          <a:xfrm>
            <a:off x="3585132"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角丸四角形 59">
            <a:extLst>
              <a:ext uri="{FF2B5EF4-FFF2-40B4-BE49-F238E27FC236}">
                <a16:creationId xmlns:a16="http://schemas.microsoft.com/office/drawing/2014/main" id="{C46A06E2-CB7A-7767-E365-36FB59BD5A6D}"/>
              </a:ext>
            </a:extLst>
          </p:cNvPr>
          <p:cNvSpPr/>
          <p:nvPr userDrawn="1"/>
        </p:nvSpPr>
        <p:spPr>
          <a:xfrm>
            <a:off x="623887"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6" name="二等辺三角形 15">
            <a:extLst>
              <a:ext uri="{FF2B5EF4-FFF2-40B4-BE49-F238E27FC236}">
                <a16:creationId xmlns:a16="http://schemas.microsoft.com/office/drawing/2014/main" id="{E18E3378-3438-63B0-4480-6A7C51E99330}"/>
              </a:ext>
            </a:extLst>
          </p:cNvPr>
          <p:cNvSpPr/>
          <p:nvPr userDrawn="1"/>
        </p:nvSpPr>
        <p:spPr>
          <a:xfrm rot="5400000">
            <a:off x="2877275" y="3152726"/>
            <a:ext cx="517456" cy="331009"/>
          </a:xfrm>
          <a:prstGeom prst="triangle">
            <a:avLst/>
          </a:prstGeom>
          <a:solidFill>
            <a:schemeClr val="accent6">
              <a:lumMod val="40000"/>
              <a:lumOff val="60000"/>
            </a:schemeClr>
          </a:solidFill>
          <a:ln w="1905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08285786"/>
      </p:ext>
    </p:extLst>
  </p:cSld>
  <p:clrMapOvr>
    <a:masterClrMapping/>
  </p:clrMapOvr>
  <p:extLst>
    <p:ext uri="{DCECCB84-F9BA-43D5-87BE-67443E8EF086}">
      <p15:sldGuideLst xmlns:p15="http://schemas.microsoft.com/office/powerpoint/2012/main">
        <p15:guide id="3" orient="horz" pos="142">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178">
          <p15:clr>
            <a:srgbClr val="A4A3A4"/>
          </p15:clr>
        </p15:guide>
        <p15:guide id="10" pos="3840">
          <p15:clr>
            <a:srgbClr val="A4A3A4"/>
          </p15:clr>
        </p15:guide>
        <p15:guide id="11" pos="393">
          <p15:clr>
            <a:srgbClr val="547EBF"/>
          </p15:clr>
        </p15:guide>
        <p15:guide id="12" pos="7287">
          <p15:clr>
            <a:srgbClr val="547EBF"/>
          </p15:clr>
        </p15:guide>
        <p15:guide id="13" orient="horz" pos="2160">
          <p15:clr>
            <a:srgbClr val="A4A3A4"/>
          </p15:clr>
        </p15:guide>
        <p15:guide id="14" pos="4112">
          <p15:clr>
            <a:srgbClr val="9FCC3B"/>
          </p15:clr>
        </p15:guide>
        <p15:guide id="15" pos="2252">
          <p15:clr>
            <a:srgbClr val="9FCC3B"/>
          </p15:clr>
        </p15:guide>
        <p15:guide id="16" pos="5995">
          <p15:clr>
            <a:srgbClr val="9FCC3B"/>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共通ルール">
    <p:spTree>
      <p:nvGrpSpPr>
        <p:cNvPr id="1" name=""/>
        <p:cNvGrpSpPr/>
        <p:nvPr/>
      </p:nvGrpSpPr>
      <p:grpSpPr>
        <a:xfrm>
          <a:off x="0" y="0"/>
          <a:ext cx="0" cy="0"/>
          <a:chOff x="0" y="0"/>
          <a:chExt cx="0" cy="0"/>
        </a:xfrm>
      </p:grpSpPr>
      <p:pic>
        <p:nvPicPr>
          <p:cNvPr id="10" name="図 9" descr="テキスト&#10;&#10;AI 生成コンテンツは間違っている可能性があります。">
            <a:extLst>
              <a:ext uri="{FF2B5EF4-FFF2-40B4-BE49-F238E27FC236}">
                <a16:creationId xmlns:a16="http://schemas.microsoft.com/office/drawing/2014/main" id="{D82589C8-6C48-3A0B-2B12-9AF438D9DF51}"/>
              </a:ext>
            </a:extLst>
          </p:cNvPr>
          <p:cNvPicPr>
            <a:picLocks noChangeAspect="1"/>
          </p:cNvPicPr>
          <p:nvPr userDrawn="1"/>
        </p:nvPicPr>
        <p:blipFill>
          <a:blip r:embed="rId2"/>
          <a:stretch>
            <a:fillRect/>
          </a:stretch>
        </p:blipFill>
        <p:spPr>
          <a:xfrm>
            <a:off x="2499433" y="4961167"/>
            <a:ext cx="1239838" cy="520963"/>
          </a:xfrm>
          <a:prstGeom prst="rect">
            <a:avLst/>
          </a:prstGeom>
        </p:spPr>
      </p:pic>
      <p:sp>
        <p:nvSpPr>
          <p:cNvPr id="11" name="Rectangle 8">
            <a:extLst>
              <a:ext uri="{FF2B5EF4-FFF2-40B4-BE49-F238E27FC236}">
                <a16:creationId xmlns:a16="http://schemas.microsoft.com/office/drawing/2014/main" id="{8839DE14-A1F2-2D3A-D5B6-5E6455E81BC7}"/>
              </a:ext>
            </a:extLst>
          </p:cNvPr>
          <p:cNvSpPr/>
          <p:nvPr userDrawn="1"/>
        </p:nvSpPr>
        <p:spPr bwMode="auto">
          <a:xfrm>
            <a:off x="4496107" y="3949669"/>
            <a:ext cx="1061505" cy="1243097"/>
          </a:xfrm>
          <a:prstGeom prst="rect">
            <a:avLst/>
          </a:prstGeom>
          <a:solidFill>
            <a:schemeClr val="bg2"/>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kern="0" cap="none" spc="0" normalizeH="0" baseline="0" noProof="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5DB49E9D-B474-D71B-801D-2F632A3D9BBB}"/>
              </a:ext>
            </a:extLst>
          </p:cNvPr>
          <p:cNvSpPr txBox="1"/>
          <p:nvPr userDrawn="1"/>
        </p:nvSpPr>
        <p:spPr>
          <a:xfrm>
            <a:off x="4390831" y="3522807"/>
            <a:ext cx="1763624" cy="338554"/>
          </a:xfrm>
          <a:prstGeom prst="rect">
            <a:avLst/>
          </a:prstGeom>
          <a:noFill/>
        </p:spPr>
        <p:txBody>
          <a:bodyPr wrap="none" rtlCol="0">
            <a:spAutoFit/>
          </a:bodyPr>
          <a:lstStyle/>
          <a:p>
            <a:r>
              <a:rPr kumimoji="1" lang="en-US" altLang="ja-JP" sz="1600">
                <a:latin typeface="Meiryo UI" panose="020B0604030504040204" pitchFamily="50" charset="-128"/>
                <a:ea typeface="Meiryo UI" panose="020B0604030504040204" pitchFamily="50" charset="-128"/>
              </a:rPr>
              <a:t>【</a:t>
            </a:r>
            <a:r>
              <a:rPr kumimoji="1" lang="ja-JP" altLang="en-US" sz="1600">
                <a:latin typeface="Meiryo UI" panose="020B0604030504040204" pitchFamily="50" charset="-128"/>
                <a:ea typeface="Meiryo UI" panose="020B0604030504040204" pitchFamily="50" charset="-128"/>
              </a:rPr>
              <a:t>背景によく使う色</a:t>
            </a:r>
            <a:r>
              <a:rPr kumimoji="1" lang="en-US" altLang="ja-JP" sz="1600">
                <a:latin typeface="Meiryo UI" panose="020B0604030504040204" pitchFamily="50" charset="-128"/>
                <a:ea typeface="Meiryo UI" panose="020B0604030504040204" pitchFamily="50" charset="-128"/>
              </a:rPr>
              <a:t>】</a:t>
            </a:r>
            <a:endParaRPr kumimoji="1" lang="ja-JP" altLang="en-US" sz="1600">
              <a:latin typeface="Meiryo UI" panose="020B0604030504040204" pitchFamily="50" charset="-128"/>
              <a:ea typeface="Meiryo UI" panose="020B0604030504040204" pitchFamily="50" charset="-128"/>
            </a:endParaRPr>
          </a:p>
        </p:txBody>
      </p:sp>
      <p:sp>
        <p:nvSpPr>
          <p:cNvPr id="16" name="Google Shape;117;p2">
            <a:extLst>
              <a:ext uri="{FF2B5EF4-FFF2-40B4-BE49-F238E27FC236}">
                <a16:creationId xmlns:a16="http://schemas.microsoft.com/office/drawing/2014/main" id="{86F58CA5-B162-57C9-66F5-3EBDC22E6D28}"/>
              </a:ext>
            </a:extLst>
          </p:cNvPr>
          <p:cNvSpPr/>
          <p:nvPr userDrawn="1"/>
        </p:nvSpPr>
        <p:spPr>
          <a:xfrm>
            <a:off x="816056" y="6266502"/>
            <a:ext cx="1476646" cy="239475"/>
          </a:xfrm>
          <a:prstGeom prst="rect">
            <a:avLst/>
          </a:prstGeom>
          <a:ln>
            <a:headEnd type="none" w="sm" len="sm"/>
            <a:tailEnd type="none" w="sm" len="s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9pPr>
          </a:lstStyle>
          <a:p>
            <a:pPr algn="ctr" defTabSz="914400">
              <a:buClr>
                <a:srgbClr val="000000"/>
              </a:buClr>
              <a:defRPr/>
            </a:pPr>
            <a:r>
              <a:rPr kumimoji="0" lang="ja-JP" altLang="en-US" sz="1400" b="0" i="0" u="none" strike="noStrike" kern="0" cap="none" spc="0" normalizeH="0" baseline="0" noProof="0">
                <a:ln>
                  <a:noFill/>
                </a:ln>
                <a:solidFill>
                  <a:srgbClr val="000000"/>
                </a:solidFill>
                <a:effectLst/>
                <a:uLnTx/>
                <a:uFillTx/>
                <a:latin typeface="Meiryo UI"/>
                <a:ea typeface="Meiryo UI"/>
                <a:cs typeface="Arial"/>
                <a:sym typeface="Arial"/>
              </a:rPr>
              <a:t>アプリ画面</a:t>
            </a:r>
          </a:p>
        </p:txBody>
      </p:sp>
      <p:sp>
        <p:nvSpPr>
          <p:cNvPr id="27" name="二等辺三角形 26">
            <a:extLst>
              <a:ext uri="{FF2B5EF4-FFF2-40B4-BE49-F238E27FC236}">
                <a16:creationId xmlns:a16="http://schemas.microsoft.com/office/drawing/2014/main" id="{D3A656D1-FFB4-CED8-4E79-B185DDF88CE1}"/>
              </a:ext>
            </a:extLst>
          </p:cNvPr>
          <p:cNvSpPr/>
          <p:nvPr userDrawn="1"/>
        </p:nvSpPr>
        <p:spPr>
          <a:xfrm rot="5400000">
            <a:off x="1435877" y="5114435"/>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ECC0BA60-C4F1-D20F-6A2E-23A6419EB902}"/>
              </a:ext>
            </a:extLst>
          </p:cNvPr>
          <p:cNvSpPr txBox="1"/>
          <p:nvPr userDrawn="1"/>
        </p:nvSpPr>
        <p:spPr>
          <a:xfrm>
            <a:off x="262407" y="2142150"/>
            <a:ext cx="4866184" cy="338554"/>
          </a:xfrm>
          <a:prstGeom prst="rect">
            <a:avLst/>
          </a:prstGeom>
          <a:noFill/>
        </p:spPr>
        <p:txBody>
          <a:bodyPr wrap="square" rtlCol="0">
            <a:spAutoFit/>
          </a:bodyPr>
          <a:lstStyle/>
          <a:p>
            <a:r>
              <a:rPr kumimoji="1" lang="ja-JP" altLang="en-US" sz="1600">
                <a:latin typeface="Meiryo UI" panose="020B0604030504040204" pitchFamily="50" charset="-128"/>
                <a:ea typeface="Meiryo UI" panose="020B0604030504040204" pitchFamily="50" charset="-128"/>
              </a:rPr>
              <a:t>基本なし。コピペするときは、グループ化しているので注意</a:t>
            </a:r>
          </a:p>
        </p:txBody>
      </p:sp>
      <p:sp>
        <p:nvSpPr>
          <p:cNvPr id="32" name="Rectangle 8">
            <a:extLst>
              <a:ext uri="{FF2B5EF4-FFF2-40B4-BE49-F238E27FC236}">
                <a16:creationId xmlns:a16="http://schemas.microsoft.com/office/drawing/2014/main" id="{9B5B6AD1-B785-DBCF-CE8B-08EA179C31E6}"/>
              </a:ext>
            </a:extLst>
          </p:cNvPr>
          <p:cNvSpPr/>
          <p:nvPr userDrawn="1"/>
        </p:nvSpPr>
        <p:spPr bwMode="auto">
          <a:xfrm>
            <a:off x="4492030" y="5884563"/>
            <a:ext cx="1395298" cy="813448"/>
          </a:xfrm>
          <a:prstGeom prst="borderCallout1">
            <a:avLst>
              <a:gd name="adj1" fmla="val 43595"/>
              <a:gd name="adj2" fmla="val 217"/>
              <a:gd name="adj3" fmla="val 30825"/>
              <a:gd name="adj4" fmla="val -20501"/>
            </a:avLst>
          </a:prstGeom>
          <a:solidFill>
            <a:schemeClr val="accent1">
              <a:lumMod val="20000"/>
              <a:lumOff val="80000"/>
            </a:scheme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9pPr>
          </a:lstStyle>
          <a:p>
            <a:pPr>
              <a:buClr>
                <a:srgbClr val="000000"/>
              </a:buClr>
            </a:pPr>
            <a:endParaRPr lang="en-US" sz="1400" kern="0">
              <a:solidFill>
                <a:schemeClr val="tx1"/>
              </a:solidFill>
              <a:latin typeface="Meiryo UI" panose="020B0604030504040204" pitchFamily="50" charset="-128"/>
              <a:ea typeface="Meiryo UI" panose="020B0604030504040204" pitchFamily="50" charset="-128"/>
              <a:cs typeface="Arial"/>
            </a:endParaRPr>
          </a:p>
        </p:txBody>
      </p:sp>
      <p:pic>
        <p:nvPicPr>
          <p:cNvPr id="35" name="図 34">
            <a:extLst>
              <a:ext uri="{FF2B5EF4-FFF2-40B4-BE49-F238E27FC236}">
                <a16:creationId xmlns:a16="http://schemas.microsoft.com/office/drawing/2014/main" id="{D536D0B4-A681-D8D4-A1DC-9CD9D472BCF6}"/>
              </a:ext>
            </a:extLst>
          </p:cNvPr>
          <p:cNvPicPr>
            <a:picLocks noChangeAspect="1"/>
          </p:cNvPicPr>
          <p:nvPr userDrawn="1"/>
        </p:nvPicPr>
        <p:blipFill>
          <a:blip r:embed="rId3"/>
          <a:stretch>
            <a:fillRect/>
          </a:stretch>
        </p:blipFill>
        <p:spPr>
          <a:xfrm>
            <a:off x="806167" y="4541531"/>
            <a:ext cx="1082264" cy="326258"/>
          </a:xfrm>
          <a:prstGeom prst="rect">
            <a:avLst/>
          </a:prstGeom>
        </p:spPr>
      </p:pic>
      <p:pic>
        <p:nvPicPr>
          <p:cNvPr id="37" name="図 36">
            <a:extLst>
              <a:ext uri="{FF2B5EF4-FFF2-40B4-BE49-F238E27FC236}">
                <a16:creationId xmlns:a16="http://schemas.microsoft.com/office/drawing/2014/main" id="{E7BBC123-8270-D831-8214-7F63BD2305D9}"/>
              </a:ext>
            </a:extLst>
          </p:cNvPr>
          <p:cNvPicPr>
            <a:picLocks noChangeAspect="1"/>
          </p:cNvPicPr>
          <p:nvPr userDrawn="1"/>
        </p:nvPicPr>
        <p:blipFill>
          <a:blip r:embed="rId4"/>
          <a:stretch>
            <a:fillRect/>
          </a:stretch>
        </p:blipFill>
        <p:spPr>
          <a:xfrm>
            <a:off x="816056" y="4093747"/>
            <a:ext cx="1511840" cy="417979"/>
          </a:xfrm>
          <a:prstGeom prst="rect">
            <a:avLst/>
          </a:prstGeom>
        </p:spPr>
      </p:pic>
      <p:sp>
        <p:nvSpPr>
          <p:cNvPr id="53" name="テキスト ボックス 52">
            <a:extLst>
              <a:ext uri="{FF2B5EF4-FFF2-40B4-BE49-F238E27FC236}">
                <a16:creationId xmlns:a16="http://schemas.microsoft.com/office/drawing/2014/main" id="{717038A2-D2D0-A529-5A04-6E005E0F4C16}"/>
              </a:ext>
            </a:extLst>
          </p:cNvPr>
          <p:cNvSpPr txBox="1"/>
          <p:nvPr userDrawn="1"/>
        </p:nvSpPr>
        <p:spPr>
          <a:xfrm>
            <a:off x="4456950" y="5369391"/>
            <a:ext cx="1061509" cy="338554"/>
          </a:xfrm>
          <a:prstGeom prst="rect">
            <a:avLst/>
          </a:prstGeom>
          <a:noFill/>
        </p:spPr>
        <p:txBody>
          <a:bodyPr wrap="none" rtlCol="0">
            <a:spAutoFit/>
          </a:bodyPr>
          <a:lstStyle/>
          <a:p>
            <a:r>
              <a:rPr kumimoji="1" lang="en-US" altLang="ja-JP" sz="1600">
                <a:latin typeface="Meiryo UI" panose="020B0604030504040204" pitchFamily="50" charset="-128"/>
                <a:ea typeface="Meiryo UI" panose="020B0604030504040204" pitchFamily="50" charset="-128"/>
              </a:rPr>
              <a:t>【</a:t>
            </a:r>
            <a:r>
              <a:rPr kumimoji="1" lang="ja-JP" altLang="en-US" sz="1600">
                <a:latin typeface="Meiryo UI" panose="020B0604030504040204" pitchFamily="50" charset="-128"/>
                <a:ea typeface="Meiryo UI" panose="020B0604030504040204" pitchFamily="50" charset="-128"/>
              </a:rPr>
              <a:t>吹きだし</a:t>
            </a:r>
            <a:r>
              <a:rPr kumimoji="1" lang="en-US" altLang="ja-JP" sz="1600">
                <a:latin typeface="Meiryo UI" panose="020B0604030504040204" pitchFamily="50" charset="-128"/>
                <a:ea typeface="Meiryo UI" panose="020B0604030504040204" pitchFamily="50" charset="-128"/>
              </a:rPr>
              <a:t>】</a:t>
            </a:r>
            <a:endParaRPr kumimoji="1" lang="ja-JP" altLang="en-US" sz="16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78C79A1C-FD72-045F-3DE1-659FE16A1C8B}"/>
              </a:ext>
            </a:extLst>
          </p:cNvPr>
          <p:cNvSpPr txBox="1"/>
          <p:nvPr userDrawn="1"/>
        </p:nvSpPr>
        <p:spPr>
          <a:xfrm>
            <a:off x="182828" y="705320"/>
            <a:ext cx="546976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a:latin typeface="Meiryo UI" panose="020B0604030504040204" pitchFamily="50" charset="-128"/>
                <a:ea typeface="Meiryo UI" panose="020B0604030504040204" pitchFamily="50" charset="-128"/>
              </a:rPr>
              <a:t>1.</a:t>
            </a:r>
            <a:r>
              <a:rPr kumimoji="1" lang="ja-JP" altLang="en-US" sz="1600" b="0">
                <a:latin typeface="Meiryo UI" panose="020B0604030504040204" pitchFamily="50" charset="-128"/>
                <a:ea typeface="Meiryo UI" panose="020B0604030504040204" pitchFamily="50" charset="-128"/>
              </a:rPr>
              <a:t>確認事項や残したいメモは、</a:t>
            </a:r>
            <a:r>
              <a:rPr lang="ja-JP" altLang="en-US" sz="1600">
                <a:latin typeface="Meiryo UI" panose="020B0604030504040204" pitchFamily="50" charset="-128"/>
                <a:ea typeface="Meiryo UI" panose="020B0604030504040204" pitchFamily="50" charset="-128"/>
              </a:rPr>
              <a:t>校閲＞新しいコメントから入力する</a:t>
            </a:r>
            <a:endParaRPr lang="en-US" altLang="ja-JP" sz="160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a:latin typeface="Meiryo UI" panose="020B0604030504040204" pitchFamily="50" charset="-128"/>
                <a:ea typeface="Meiryo UI" panose="020B0604030504040204" pitchFamily="50" charset="-128"/>
              </a:rPr>
              <a:t>2.</a:t>
            </a:r>
            <a:r>
              <a:rPr lang="ja-JP" altLang="en-US" sz="1600">
                <a:latin typeface="Meiryo UI" panose="020B0604030504040204" pitchFamily="50" charset="-128"/>
                <a:ea typeface="Meiryo UI" panose="020B0604030504040204" pitchFamily="50" charset="-128"/>
              </a:rPr>
              <a:t>スクショ画像は比率を変えない→端っこから斜めに縮小</a:t>
            </a:r>
            <a:r>
              <a:rPr lang="en-US" altLang="ja-JP" sz="1600">
                <a:latin typeface="Meiryo UI" panose="020B0604030504040204" pitchFamily="50" charset="-128"/>
                <a:ea typeface="Meiryo UI" panose="020B0604030504040204" pitchFamily="50" charset="-128"/>
              </a:rPr>
              <a:t>/</a:t>
            </a:r>
            <a:r>
              <a:rPr lang="ja-JP" altLang="en-US" sz="1600">
                <a:latin typeface="Meiryo UI" panose="020B0604030504040204" pitchFamily="50" charset="-128"/>
                <a:ea typeface="Meiryo UI" panose="020B0604030504040204" pitchFamily="50" charset="-128"/>
              </a:rPr>
              <a:t>拡大！</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a:latin typeface="Meiryo UI" panose="020B0604030504040204" pitchFamily="50" charset="-128"/>
                <a:ea typeface="Meiryo UI" panose="020B0604030504040204" pitchFamily="50" charset="-128"/>
              </a:rPr>
              <a:t>3.</a:t>
            </a:r>
            <a:r>
              <a:rPr lang="ja-JP" altLang="en-US" sz="1600">
                <a:latin typeface="Meiryo UI" panose="020B0604030504040204" pitchFamily="50" charset="-128"/>
                <a:ea typeface="Meiryo UI" panose="020B0604030504040204" pitchFamily="50" charset="-128"/>
              </a:rPr>
              <a:t>利用者が見る資料　</a:t>
            </a:r>
            <a:r>
              <a:rPr lang="en-US" altLang="ja-JP" sz="1600">
                <a:latin typeface="Meiryo UI" panose="020B0604030504040204" pitchFamily="50" charset="-128"/>
                <a:ea typeface="Meiryo UI" panose="020B0604030504040204" pitchFamily="50" charset="-128"/>
              </a:rPr>
              <a:t>※</a:t>
            </a:r>
            <a:r>
              <a:rPr lang="ja-JP" altLang="en-US" sz="1600">
                <a:latin typeface="Meiryo UI" panose="020B0604030504040204" pitchFamily="50" charset="-128"/>
                <a:ea typeface="Meiryo UI" panose="020B0604030504040204" pitchFamily="50" charset="-128"/>
              </a:rPr>
              <a:t>自治体</a:t>
            </a:r>
            <a:r>
              <a:rPr lang="en-US" altLang="ja-JP" sz="1600">
                <a:latin typeface="Meiryo UI" panose="020B0604030504040204" pitchFamily="50" charset="-128"/>
                <a:ea typeface="Meiryo UI" panose="020B0604030504040204" pitchFamily="50" charset="-128"/>
              </a:rPr>
              <a:t>HP</a:t>
            </a:r>
            <a:r>
              <a:rPr lang="ja-JP" altLang="en-US" sz="1600">
                <a:latin typeface="Meiryo UI" panose="020B0604030504040204" pitchFamily="50" charset="-128"/>
                <a:ea typeface="Meiryo UI" panose="020B0604030504040204" pitchFamily="50" charset="-128"/>
              </a:rPr>
              <a:t>に掲載される可能性あり</a:t>
            </a:r>
          </a:p>
        </p:txBody>
      </p:sp>
      <p:sp>
        <p:nvSpPr>
          <p:cNvPr id="40" name="テキスト ボックス 39">
            <a:extLst>
              <a:ext uri="{FF2B5EF4-FFF2-40B4-BE49-F238E27FC236}">
                <a16:creationId xmlns:a16="http://schemas.microsoft.com/office/drawing/2014/main" id="{DEA4836C-A4F5-D758-1BB2-541E0552294F}"/>
              </a:ext>
            </a:extLst>
          </p:cNvPr>
          <p:cNvSpPr txBox="1"/>
          <p:nvPr userDrawn="1"/>
        </p:nvSpPr>
        <p:spPr>
          <a:xfrm>
            <a:off x="6428540" y="744123"/>
            <a:ext cx="5206412" cy="338554"/>
          </a:xfrm>
          <a:prstGeom prst="rect">
            <a:avLst/>
          </a:prstGeom>
          <a:noFill/>
        </p:spPr>
        <p:txBody>
          <a:bodyPr wrap="square">
            <a:spAutoFit/>
          </a:bodyPr>
          <a:lstStyle/>
          <a:p>
            <a:r>
              <a:rPr lang="ja-JP" altLang="en-US" sz="1600">
                <a:latin typeface="Meiryo UI" panose="020B0604030504040204" pitchFamily="50" charset="-128"/>
                <a:ea typeface="Meiryo UI" panose="020B0604030504040204" pitchFamily="50" charset="-128"/>
              </a:rPr>
              <a:t>・選択する項目は赤字にする（例）</a:t>
            </a:r>
            <a:r>
              <a:rPr lang="ja-JP" altLang="en-US" sz="1600">
                <a:solidFill>
                  <a:srgbClr val="FF0000"/>
                </a:solidFill>
                <a:latin typeface="Meiryo UI" panose="020B0604030504040204" pitchFamily="50" charset="-128"/>
                <a:ea typeface="Meiryo UI" panose="020B0604030504040204" pitchFamily="50" charset="-128"/>
              </a:rPr>
              <a:t>「同意する」</a:t>
            </a:r>
            <a:r>
              <a:rPr lang="ja-JP" altLang="en-US" sz="1600">
                <a:latin typeface="Meiryo UI" panose="020B0604030504040204" pitchFamily="50" charset="-128"/>
                <a:ea typeface="Meiryo UI" panose="020B0604030504040204" pitchFamily="50" charset="-128"/>
              </a:rPr>
              <a:t>を押す</a:t>
            </a:r>
            <a:endParaRPr lang="en-US" altLang="ja-JP" sz="160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E0FFC0DA-6D1A-F781-6E94-4A035FB25FF0}"/>
              </a:ext>
            </a:extLst>
          </p:cNvPr>
          <p:cNvSpPr txBox="1"/>
          <p:nvPr userDrawn="1"/>
        </p:nvSpPr>
        <p:spPr>
          <a:xfrm>
            <a:off x="2346187" y="3708068"/>
            <a:ext cx="326920" cy="523220"/>
          </a:xfrm>
          <a:prstGeom prst="rect">
            <a:avLst/>
          </a:prstGeom>
          <a:noFill/>
        </p:spPr>
        <p:txBody>
          <a:bodyPr wrap="square" rtlCol="0">
            <a:spAutoFit/>
          </a:bodyPr>
          <a:lstStyle/>
          <a:p>
            <a:pPr defTabSz="903082"/>
            <a:r>
              <a:rPr kumimoji="1" lang="ja-JP" altLang="en-US" sz="2800" b="1">
                <a:solidFill>
                  <a:schemeClr val="accent5"/>
                </a:solidFill>
                <a:effectLst>
                  <a:glow rad="127000">
                    <a:prstClr val="white"/>
                  </a:glow>
                </a:effectLst>
                <a:latin typeface="Calibri" panose="020F0502020204030204" pitchFamily="34" charset="0"/>
                <a:ea typeface="メイリオ" panose="020B0604030504040204" pitchFamily="50" charset="-128"/>
                <a:cs typeface="Calibri" panose="020F0502020204030204" pitchFamily="34" charset="0"/>
              </a:rPr>
              <a:t>１</a:t>
            </a:r>
          </a:p>
        </p:txBody>
      </p:sp>
      <p:sp>
        <p:nvSpPr>
          <p:cNvPr id="36" name="テキスト ボックス 35">
            <a:extLst>
              <a:ext uri="{FF2B5EF4-FFF2-40B4-BE49-F238E27FC236}">
                <a16:creationId xmlns:a16="http://schemas.microsoft.com/office/drawing/2014/main" id="{2C6C80B7-5A47-CB59-B9DE-0F2FA70A170E}"/>
              </a:ext>
            </a:extLst>
          </p:cNvPr>
          <p:cNvSpPr txBox="1"/>
          <p:nvPr userDrawn="1"/>
        </p:nvSpPr>
        <p:spPr>
          <a:xfrm>
            <a:off x="2876926" y="3708068"/>
            <a:ext cx="326920" cy="523220"/>
          </a:xfrm>
          <a:prstGeom prst="rect">
            <a:avLst/>
          </a:prstGeom>
          <a:noFill/>
        </p:spPr>
        <p:txBody>
          <a:bodyPr wrap="square" rtlCol="0">
            <a:spAutoFit/>
          </a:bodyPr>
          <a:lstStyle/>
          <a:p>
            <a:pPr defTabSz="903082"/>
            <a:r>
              <a:rPr kumimoji="1" lang="ja-JP" altLang="en-US" sz="2800" b="1">
                <a:solidFill>
                  <a:schemeClr val="accent5"/>
                </a:solidFill>
                <a:effectLst>
                  <a:glow rad="127000">
                    <a:prstClr val="white"/>
                  </a:glow>
                </a:effectLst>
                <a:latin typeface="Calibri" panose="020F0502020204030204" pitchFamily="34" charset="0"/>
                <a:ea typeface="メイリオ" panose="020B0604030504040204" pitchFamily="50" charset="-128"/>
                <a:cs typeface="Calibri" panose="020F0502020204030204" pitchFamily="34" charset="0"/>
              </a:rPr>
              <a:t>２</a:t>
            </a:r>
          </a:p>
        </p:txBody>
      </p:sp>
      <p:sp>
        <p:nvSpPr>
          <p:cNvPr id="39" name="テキスト ボックス 15">
            <a:extLst>
              <a:ext uri="{FF2B5EF4-FFF2-40B4-BE49-F238E27FC236}">
                <a16:creationId xmlns:a16="http://schemas.microsoft.com/office/drawing/2014/main" id="{414616C9-EB36-5636-29B8-30E7C2028501}"/>
              </a:ext>
            </a:extLst>
          </p:cNvPr>
          <p:cNvSpPr txBox="1">
            <a:spLocks noChangeAspect="1"/>
          </p:cNvSpPr>
          <p:nvPr userDrawn="1"/>
        </p:nvSpPr>
        <p:spPr>
          <a:xfrm>
            <a:off x="292166" y="3748777"/>
            <a:ext cx="326920" cy="326920"/>
          </a:xfrm>
          <a:prstGeom prst="ellipse">
            <a:avLst/>
          </a:prstGeom>
          <a:solidFill>
            <a:schemeClr val="bg1"/>
          </a:solidFill>
          <a:ln w="28575">
            <a:solidFill>
              <a:srgbClr val="0070C0"/>
            </a:solidFill>
          </a:ln>
        </p:spPr>
        <p:txBody>
          <a:bodyPr wrap="none" lIns="0" tIns="0" rIns="0" bIns="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r>
              <a:rPr kumimoji="1" lang="en-US" altLang="ja-JP" b="1">
                <a:solidFill>
                  <a:schemeClr val="accent5">
                    <a:lumMod val="75000"/>
                  </a:schemeClr>
                </a:solidFill>
                <a:latin typeface="Meiryo UI" panose="020B0604030504040204" pitchFamily="50" charset="-128"/>
                <a:ea typeface="Meiryo UI" panose="020B0604030504040204" pitchFamily="50" charset="-128"/>
              </a:rPr>
              <a:t>1</a:t>
            </a:r>
            <a:endParaRPr kumimoji="1" lang="ja-JP" altLang="en-US" b="1">
              <a:solidFill>
                <a:schemeClr val="accent5">
                  <a:lumMod val="75000"/>
                </a:schemeClr>
              </a:solidFill>
              <a:latin typeface="Meiryo UI" panose="020B0604030504040204" pitchFamily="50" charset="-128"/>
              <a:ea typeface="Meiryo UI" panose="020B0604030504040204" pitchFamily="50" charset="-128"/>
            </a:endParaRPr>
          </a:p>
        </p:txBody>
      </p:sp>
      <p:sp>
        <p:nvSpPr>
          <p:cNvPr id="41" name="テキスト ボックス 15">
            <a:extLst>
              <a:ext uri="{FF2B5EF4-FFF2-40B4-BE49-F238E27FC236}">
                <a16:creationId xmlns:a16="http://schemas.microsoft.com/office/drawing/2014/main" id="{E25106F5-B5B5-2417-4B8F-91A255A7B387}"/>
              </a:ext>
            </a:extLst>
          </p:cNvPr>
          <p:cNvSpPr txBox="1">
            <a:spLocks noChangeAspect="1"/>
          </p:cNvSpPr>
          <p:nvPr userDrawn="1"/>
        </p:nvSpPr>
        <p:spPr>
          <a:xfrm>
            <a:off x="912678" y="3735728"/>
            <a:ext cx="326920" cy="326920"/>
          </a:xfrm>
          <a:prstGeom prst="ellipse">
            <a:avLst/>
          </a:prstGeom>
          <a:solidFill>
            <a:schemeClr val="bg1"/>
          </a:solidFill>
          <a:ln w="28575">
            <a:solidFill>
              <a:srgbClr val="0070C0"/>
            </a:solidFill>
          </a:ln>
        </p:spPr>
        <p:txBody>
          <a:bodyPr wrap="none" lIns="0" tIns="0" rIns="0" bIns="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r>
              <a:rPr kumimoji="1" lang="en-US" altLang="ja-JP" b="1">
                <a:solidFill>
                  <a:schemeClr val="accent5">
                    <a:lumMod val="75000"/>
                  </a:schemeClr>
                </a:solidFill>
                <a:latin typeface="Meiryo UI" panose="020B0604030504040204" pitchFamily="50" charset="-128"/>
                <a:ea typeface="Meiryo UI" panose="020B0604030504040204" pitchFamily="50" charset="-128"/>
              </a:rPr>
              <a:t>2</a:t>
            </a:r>
            <a:endParaRPr kumimoji="1" lang="ja-JP" altLang="en-US" b="1">
              <a:solidFill>
                <a:schemeClr val="accent5">
                  <a:lumMod val="75000"/>
                </a:schemeClr>
              </a:solidFill>
              <a:latin typeface="Meiryo UI" panose="020B0604030504040204" pitchFamily="50" charset="-128"/>
              <a:ea typeface="Meiryo UI" panose="020B0604030504040204" pitchFamily="50" charset="-128"/>
            </a:endParaRPr>
          </a:p>
        </p:txBody>
      </p:sp>
      <p:sp>
        <p:nvSpPr>
          <p:cNvPr id="42" name="テキスト ボックス 15">
            <a:extLst>
              <a:ext uri="{FF2B5EF4-FFF2-40B4-BE49-F238E27FC236}">
                <a16:creationId xmlns:a16="http://schemas.microsoft.com/office/drawing/2014/main" id="{1F8AA30F-C98A-B956-E35E-E8CE93B7AD1C}"/>
              </a:ext>
            </a:extLst>
          </p:cNvPr>
          <p:cNvSpPr txBox="1">
            <a:spLocks noChangeAspect="1"/>
          </p:cNvSpPr>
          <p:nvPr userDrawn="1"/>
        </p:nvSpPr>
        <p:spPr>
          <a:xfrm>
            <a:off x="1533190" y="3734115"/>
            <a:ext cx="326920" cy="326920"/>
          </a:xfrm>
          <a:prstGeom prst="ellipse">
            <a:avLst/>
          </a:prstGeom>
          <a:solidFill>
            <a:schemeClr val="bg1"/>
          </a:solidFill>
          <a:ln w="28575">
            <a:solidFill>
              <a:srgbClr val="0070C0"/>
            </a:solidFill>
          </a:ln>
        </p:spPr>
        <p:txBody>
          <a:bodyPr wrap="none" lIns="0" tIns="0" rIns="0" bIns="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r>
              <a:rPr kumimoji="1" lang="en-US" altLang="ja-JP" b="1">
                <a:solidFill>
                  <a:schemeClr val="accent5">
                    <a:lumMod val="75000"/>
                  </a:schemeClr>
                </a:solidFill>
                <a:latin typeface="Meiryo UI" panose="020B0604030504040204" pitchFamily="50" charset="-128"/>
                <a:ea typeface="Meiryo UI" panose="020B0604030504040204" pitchFamily="50" charset="-128"/>
              </a:rPr>
              <a:t>3</a:t>
            </a:r>
            <a:endParaRPr kumimoji="1" lang="ja-JP" altLang="en-US" b="1">
              <a:solidFill>
                <a:schemeClr val="accent5">
                  <a:lumMod val="75000"/>
                </a:schemeClr>
              </a:solidFill>
              <a:latin typeface="Meiryo UI" panose="020B0604030504040204" pitchFamily="50" charset="-128"/>
              <a:ea typeface="Meiryo UI" panose="020B0604030504040204" pitchFamily="50" charset="-128"/>
            </a:endParaRPr>
          </a:p>
        </p:txBody>
      </p:sp>
      <p:grpSp>
        <p:nvGrpSpPr>
          <p:cNvPr id="43" name="グループ化 42">
            <a:extLst>
              <a:ext uri="{FF2B5EF4-FFF2-40B4-BE49-F238E27FC236}">
                <a16:creationId xmlns:a16="http://schemas.microsoft.com/office/drawing/2014/main" id="{2D906C56-7CF6-3608-410D-5F5A04047D23}"/>
              </a:ext>
            </a:extLst>
          </p:cNvPr>
          <p:cNvGrpSpPr/>
          <p:nvPr userDrawn="1"/>
        </p:nvGrpSpPr>
        <p:grpSpPr>
          <a:xfrm>
            <a:off x="286275" y="2477792"/>
            <a:ext cx="4172786" cy="408908"/>
            <a:chOff x="492574" y="787272"/>
            <a:chExt cx="4172786" cy="408908"/>
          </a:xfrm>
        </p:grpSpPr>
        <p:sp>
          <p:nvSpPr>
            <p:cNvPr id="45" name="テキスト ボックス 44">
              <a:extLst>
                <a:ext uri="{FF2B5EF4-FFF2-40B4-BE49-F238E27FC236}">
                  <a16:creationId xmlns:a16="http://schemas.microsoft.com/office/drawing/2014/main" id="{343A6953-298F-2FD2-0BD9-21C2FE40160C}"/>
                </a:ext>
              </a:extLst>
            </p:cNvPr>
            <p:cNvSpPr txBox="1"/>
            <p:nvPr/>
          </p:nvSpPr>
          <p:spPr>
            <a:xfrm>
              <a:off x="492574" y="787272"/>
              <a:ext cx="4172786" cy="408908"/>
            </a:xfrm>
            <a:prstGeom prst="rect">
              <a:avLst/>
            </a:prstGeom>
            <a:noFill/>
            <a:effectLst>
              <a:glow rad="444500">
                <a:schemeClr val="bg1"/>
              </a:glow>
            </a:effectLst>
          </p:spPr>
          <p:txBody>
            <a:bodyPr wrap="square" lIns="90308" tIns="45155" rIns="90308" bIns="45155" rtlCol="0">
              <a:spAutoFit/>
            </a:bodyPr>
            <a:lstStyle/>
            <a:p>
              <a:pPr defTabSz="903082">
                <a:lnSpc>
                  <a:spcPct val="150000"/>
                </a:lnSpc>
              </a:pPr>
              <a:r>
                <a:rPr kumimoji="1" lang="ja-JP" altLang="en-US" sz="1600" b="1">
                  <a:solidFill>
                    <a:schemeClr val="accent5"/>
                  </a:solidFill>
                  <a:effectLst>
                    <a:glow rad="127000">
                      <a:prstClr val="white"/>
                    </a:glow>
                  </a:effectLst>
                  <a:latin typeface="Meiryo UI" panose="020B0604030504040204" pitchFamily="50" charset="-128"/>
                  <a:ea typeface="Meiryo UI" panose="020B0604030504040204" pitchFamily="50" charset="-128"/>
                  <a:cs typeface="メイリオ" panose="020B0604030504040204" pitchFamily="50" charset="-128"/>
                </a:rPr>
                <a:t>～小見出し～</a:t>
              </a:r>
            </a:p>
          </p:txBody>
        </p:sp>
        <p:cxnSp>
          <p:nvCxnSpPr>
            <p:cNvPr id="47" name="直線コネクタ 46">
              <a:extLst>
                <a:ext uri="{FF2B5EF4-FFF2-40B4-BE49-F238E27FC236}">
                  <a16:creationId xmlns:a16="http://schemas.microsoft.com/office/drawing/2014/main" id="{AE28AA21-E45A-510F-C366-FAE4E63935CD}"/>
                </a:ext>
              </a:extLst>
            </p:cNvPr>
            <p:cNvCxnSpPr>
              <a:cxnSpLocks/>
            </p:cNvCxnSpPr>
            <p:nvPr/>
          </p:nvCxnSpPr>
          <p:spPr>
            <a:xfrm>
              <a:off x="512721" y="1189956"/>
              <a:ext cx="2686732" cy="0"/>
            </a:xfrm>
            <a:prstGeom prst="line">
              <a:avLst/>
            </a:prstGeom>
            <a:ln w="19050" cmpd="sng">
              <a:solidFill>
                <a:schemeClr val="accent5">
                  <a:lumMod val="60000"/>
                  <a:lumOff val="40000"/>
                </a:schemeClr>
              </a:solidFill>
              <a:prstDash val="sysDot"/>
            </a:ln>
            <a:effectLst/>
          </p:spPr>
          <p:style>
            <a:lnRef idx="1">
              <a:schemeClr val="accent1"/>
            </a:lnRef>
            <a:fillRef idx="0">
              <a:schemeClr val="accent1"/>
            </a:fillRef>
            <a:effectRef idx="0">
              <a:schemeClr val="accent1"/>
            </a:effectRef>
            <a:fontRef idx="minor">
              <a:schemeClr val="tx1"/>
            </a:fontRef>
          </p:style>
        </p:cxnSp>
      </p:grpSp>
      <p:sp>
        <p:nvSpPr>
          <p:cNvPr id="49" name="フリーフォーム: 図形 49">
            <a:extLst>
              <a:ext uri="{FF2B5EF4-FFF2-40B4-BE49-F238E27FC236}">
                <a16:creationId xmlns:a16="http://schemas.microsoft.com/office/drawing/2014/main" id="{285D1E9F-FAA4-A16F-214F-06524061209B}"/>
              </a:ext>
            </a:extLst>
          </p:cNvPr>
          <p:cNvSpPr/>
          <p:nvPr userDrawn="1"/>
        </p:nvSpPr>
        <p:spPr>
          <a:xfrm>
            <a:off x="9148099" y="2681279"/>
            <a:ext cx="2355336" cy="65351"/>
          </a:xfrm>
          <a:custGeom>
            <a:avLst/>
            <a:gdLst>
              <a:gd name="connsiteX0" fmla="*/ 0 w 5773783"/>
              <a:gd name="connsiteY0" fmla="*/ 0 h 770752"/>
              <a:gd name="connsiteX1" fmla="*/ 770709 w 5773783"/>
              <a:gd name="connsiteY1" fmla="*/ 770709 h 770752"/>
              <a:gd name="connsiteX2" fmla="*/ 1397726 w 5773783"/>
              <a:gd name="connsiteY2" fmla="*/ 39189 h 770752"/>
              <a:gd name="connsiteX3" fmla="*/ 2181497 w 5773783"/>
              <a:gd name="connsiteY3" fmla="*/ 744583 h 770752"/>
              <a:gd name="connsiteX4" fmla="*/ 2886891 w 5773783"/>
              <a:gd name="connsiteY4" fmla="*/ 26126 h 770752"/>
              <a:gd name="connsiteX5" fmla="*/ 3631474 w 5773783"/>
              <a:gd name="connsiteY5" fmla="*/ 770709 h 770752"/>
              <a:gd name="connsiteX6" fmla="*/ 4258491 w 5773783"/>
              <a:gd name="connsiteY6" fmla="*/ 52251 h 770752"/>
              <a:gd name="connsiteX7" fmla="*/ 4950823 w 5773783"/>
              <a:gd name="connsiteY7" fmla="*/ 744583 h 770752"/>
              <a:gd name="connsiteX8" fmla="*/ 5773783 w 5773783"/>
              <a:gd name="connsiteY8" fmla="*/ 26126 h 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3783" h="770752">
                <a:moveTo>
                  <a:pt x="0" y="0"/>
                </a:moveTo>
                <a:cubicBezTo>
                  <a:pt x="268877" y="382089"/>
                  <a:pt x="537755" y="764178"/>
                  <a:pt x="770709" y="770709"/>
                </a:cubicBezTo>
                <a:cubicBezTo>
                  <a:pt x="1003663" y="777240"/>
                  <a:pt x="1162595" y="43543"/>
                  <a:pt x="1397726" y="39189"/>
                </a:cubicBezTo>
                <a:cubicBezTo>
                  <a:pt x="1632857" y="34835"/>
                  <a:pt x="1933303" y="746760"/>
                  <a:pt x="2181497" y="744583"/>
                </a:cubicBezTo>
                <a:cubicBezTo>
                  <a:pt x="2429691" y="742406"/>
                  <a:pt x="2645228" y="21772"/>
                  <a:pt x="2886891" y="26126"/>
                </a:cubicBezTo>
                <a:cubicBezTo>
                  <a:pt x="3128554" y="30480"/>
                  <a:pt x="3402874" y="766355"/>
                  <a:pt x="3631474" y="770709"/>
                </a:cubicBezTo>
                <a:cubicBezTo>
                  <a:pt x="3860074" y="775063"/>
                  <a:pt x="4038600" y="56605"/>
                  <a:pt x="4258491" y="52251"/>
                </a:cubicBezTo>
                <a:cubicBezTo>
                  <a:pt x="4478382" y="47897"/>
                  <a:pt x="4698274" y="748937"/>
                  <a:pt x="4950823" y="744583"/>
                </a:cubicBezTo>
                <a:cubicBezTo>
                  <a:pt x="5203372" y="740229"/>
                  <a:pt x="5640977" y="154577"/>
                  <a:pt x="5773783" y="26126"/>
                </a:cubicBezTo>
              </a:path>
            </a:pathLst>
          </a:custGeom>
          <a:noFill/>
          <a:ln w="1270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50">
            <a:extLst>
              <a:ext uri="{FF2B5EF4-FFF2-40B4-BE49-F238E27FC236}">
                <a16:creationId xmlns:a16="http://schemas.microsoft.com/office/drawing/2014/main" id="{1DB43AB9-E419-5592-E8F0-19CC75A6A92C}"/>
              </a:ext>
            </a:extLst>
          </p:cNvPr>
          <p:cNvSpPr/>
          <p:nvPr userDrawn="1"/>
        </p:nvSpPr>
        <p:spPr>
          <a:xfrm>
            <a:off x="6289810" y="4917673"/>
            <a:ext cx="2355336" cy="65351"/>
          </a:xfrm>
          <a:custGeom>
            <a:avLst/>
            <a:gdLst>
              <a:gd name="connsiteX0" fmla="*/ 0 w 5773783"/>
              <a:gd name="connsiteY0" fmla="*/ 0 h 770752"/>
              <a:gd name="connsiteX1" fmla="*/ 770709 w 5773783"/>
              <a:gd name="connsiteY1" fmla="*/ 770709 h 770752"/>
              <a:gd name="connsiteX2" fmla="*/ 1397726 w 5773783"/>
              <a:gd name="connsiteY2" fmla="*/ 39189 h 770752"/>
              <a:gd name="connsiteX3" fmla="*/ 2181497 w 5773783"/>
              <a:gd name="connsiteY3" fmla="*/ 744583 h 770752"/>
              <a:gd name="connsiteX4" fmla="*/ 2886891 w 5773783"/>
              <a:gd name="connsiteY4" fmla="*/ 26126 h 770752"/>
              <a:gd name="connsiteX5" fmla="*/ 3631474 w 5773783"/>
              <a:gd name="connsiteY5" fmla="*/ 770709 h 770752"/>
              <a:gd name="connsiteX6" fmla="*/ 4258491 w 5773783"/>
              <a:gd name="connsiteY6" fmla="*/ 52251 h 770752"/>
              <a:gd name="connsiteX7" fmla="*/ 4950823 w 5773783"/>
              <a:gd name="connsiteY7" fmla="*/ 744583 h 770752"/>
              <a:gd name="connsiteX8" fmla="*/ 5773783 w 5773783"/>
              <a:gd name="connsiteY8" fmla="*/ 26126 h 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3783" h="770752">
                <a:moveTo>
                  <a:pt x="0" y="0"/>
                </a:moveTo>
                <a:cubicBezTo>
                  <a:pt x="268877" y="382089"/>
                  <a:pt x="537755" y="764178"/>
                  <a:pt x="770709" y="770709"/>
                </a:cubicBezTo>
                <a:cubicBezTo>
                  <a:pt x="1003663" y="777240"/>
                  <a:pt x="1162595" y="43543"/>
                  <a:pt x="1397726" y="39189"/>
                </a:cubicBezTo>
                <a:cubicBezTo>
                  <a:pt x="1632857" y="34835"/>
                  <a:pt x="1933303" y="746760"/>
                  <a:pt x="2181497" y="744583"/>
                </a:cubicBezTo>
                <a:cubicBezTo>
                  <a:pt x="2429691" y="742406"/>
                  <a:pt x="2645228" y="21772"/>
                  <a:pt x="2886891" y="26126"/>
                </a:cubicBezTo>
                <a:cubicBezTo>
                  <a:pt x="3128554" y="30480"/>
                  <a:pt x="3402874" y="766355"/>
                  <a:pt x="3631474" y="770709"/>
                </a:cubicBezTo>
                <a:cubicBezTo>
                  <a:pt x="3860074" y="775063"/>
                  <a:pt x="4038600" y="56605"/>
                  <a:pt x="4258491" y="52251"/>
                </a:cubicBezTo>
                <a:cubicBezTo>
                  <a:pt x="4478382" y="47897"/>
                  <a:pt x="4698274" y="748937"/>
                  <a:pt x="4950823" y="744583"/>
                </a:cubicBezTo>
                <a:cubicBezTo>
                  <a:pt x="5203372" y="740229"/>
                  <a:pt x="5640977" y="154577"/>
                  <a:pt x="5773783" y="26126"/>
                </a:cubicBezTo>
              </a:path>
            </a:pathLst>
          </a:custGeom>
          <a:noFill/>
          <a:ln w="127000" cmpd="dbl">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　</a:t>
            </a:r>
          </a:p>
        </p:txBody>
      </p:sp>
      <p:sp>
        <p:nvSpPr>
          <p:cNvPr id="52" name="フリーフォーム: 図形 50">
            <a:extLst>
              <a:ext uri="{FF2B5EF4-FFF2-40B4-BE49-F238E27FC236}">
                <a16:creationId xmlns:a16="http://schemas.microsoft.com/office/drawing/2014/main" id="{C2383018-46C5-B87D-18EA-70799B7EB1A8}"/>
              </a:ext>
            </a:extLst>
          </p:cNvPr>
          <p:cNvSpPr/>
          <p:nvPr userDrawn="1"/>
        </p:nvSpPr>
        <p:spPr>
          <a:xfrm>
            <a:off x="6289810" y="5338778"/>
            <a:ext cx="2355336" cy="65351"/>
          </a:xfrm>
          <a:custGeom>
            <a:avLst/>
            <a:gdLst>
              <a:gd name="connsiteX0" fmla="*/ 0 w 5773783"/>
              <a:gd name="connsiteY0" fmla="*/ 0 h 770752"/>
              <a:gd name="connsiteX1" fmla="*/ 770709 w 5773783"/>
              <a:gd name="connsiteY1" fmla="*/ 770709 h 770752"/>
              <a:gd name="connsiteX2" fmla="*/ 1397726 w 5773783"/>
              <a:gd name="connsiteY2" fmla="*/ 39189 h 770752"/>
              <a:gd name="connsiteX3" fmla="*/ 2181497 w 5773783"/>
              <a:gd name="connsiteY3" fmla="*/ 744583 h 770752"/>
              <a:gd name="connsiteX4" fmla="*/ 2886891 w 5773783"/>
              <a:gd name="connsiteY4" fmla="*/ 26126 h 770752"/>
              <a:gd name="connsiteX5" fmla="*/ 3631474 w 5773783"/>
              <a:gd name="connsiteY5" fmla="*/ 770709 h 770752"/>
              <a:gd name="connsiteX6" fmla="*/ 4258491 w 5773783"/>
              <a:gd name="connsiteY6" fmla="*/ 52251 h 770752"/>
              <a:gd name="connsiteX7" fmla="*/ 4950823 w 5773783"/>
              <a:gd name="connsiteY7" fmla="*/ 744583 h 770752"/>
              <a:gd name="connsiteX8" fmla="*/ 5773783 w 5773783"/>
              <a:gd name="connsiteY8" fmla="*/ 26126 h 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3783" h="770752">
                <a:moveTo>
                  <a:pt x="0" y="0"/>
                </a:moveTo>
                <a:cubicBezTo>
                  <a:pt x="268877" y="382089"/>
                  <a:pt x="537755" y="764178"/>
                  <a:pt x="770709" y="770709"/>
                </a:cubicBezTo>
                <a:cubicBezTo>
                  <a:pt x="1003663" y="777240"/>
                  <a:pt x="1162595" y="43543"/>
                  <a:pt x="1397726" y="39189"/>
                </a:cubicBezTo>
                <a:cubicBezTo>
                  <a:pt x="1632857" y="34835"/>
                  <a:pt x="1933303" y="746760"/>
                  <a:pt x="2181497" y="744583"/>
                </a:cubicBezTo>
                <a:cubicBezTo>
                  <a:pt x="2429691" y="742406"/>
                  <a:pt x="2645228" y="21772"/>
                  <a:pt x="2886891" y="26126"/>
                </a:cubicBezTo>
                <a:cubicBezTo>
                  <a:pt x="3128554" y="30480"/>
                  <a:pt x="3402874" y="766355"/>
                  <a:pt x="3631474" y="770709"/>
                </a:cubicBezTo>
                <a:cubicBezTo>
                  <a:pt x="3860074" y="775063"/>
                  <a:pt x="4038600" y="56605"/>
                  <a:pt x="4258491" y="52251"/>
                </a:cubicBezTo>
                <a:cubicBezTo>
                  <a:pt x="4478382" y="47897"/>
                  <a:pt x="4698274" y="748937"/>
                  <a:pt x="4950823" y="744583"/>
                </a:cubicBezTo>
                <a:cubicBezTo>
                  <a:pt x="5203372" y="740229"/>
                  <a:pt x="5640977" y="154577"/>
                  <a:pt x="5773783" y="26126"/>
                </a:cubicBezTo>
              </a:path>
            </a:pathLst>
          </a:custGeom>
          <a:noFill/>
          <a:ln w="127000" cmpd="dbl">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図形 50">
            <a:extLst>
              <a:ext uri="{FF2B5EF4-FFF2-40B4-BE49-F238E27FC236}">
                <a16:creationId xmlns:a16="http://schemas.microsoft.com/office/drawing/2014/main" id="{8EEC4E47-7671-FD2B-835D-44F93F9951A7}"/>
              </a:ext>
            </a:extLst>
          </p:cNvPr>
          <p:cNvSpPr/>
          <p:nvPr userDrawn="1"/>
        </p:nvSpPr>
        <p:spPr>
          <a:xfrm>
            <a:off x="6289810" y="5759883"/>
            <a:ext cx="2355336" cy="65351"/>
          </a:xfrm>
          <a:custGeom>
            <a:avLst/>
            <a:gdLst>
              <a:gd name="connsiteX0" fmla="*/ 0 w 5773783"/>
              <a:gd name="connsiteY0" fmla="*/ 0 h 770752"/>
              <a:gd name="connsiteX1" fmla="*/ 770709 w 5773783"/>
              <a:gd name="connsiteY1" fmla="*/ 770709 h 770752"/>
              <a:gd name="connsiteX2" fmla="*/ 1397726 w 5773783"/>
              <a:gd name="connsiteY2" fmla="*/ 39189 h 770752"/>
              <a:gd name="connsiteX3" fmla="*/ 2181497 w 5773783"/>
              <a:gd name="connsiteY3" fmla="*/ 744583 h 770752"/>
              <a:gd name="connsiteX4" fmla="*/ 2886891 w 5773783"/>
              <a:gd name="connsiteY4" fmla="*/ 26126 h 770752"/>
              <a:gd name="connsiteX5" fmla="*/ 3631474 w 5773783"/>
              <a:gd name="connsiteY5" fmla="*/ 770709 h 770752"/>
              <a:gd name="connsiteX6" fmla="*/ 4258491 w 5773783"/>
              <a:gd name="connsiteY6" fmla="*/ 52251 h 770752"/>
              <a:gd name="connsiteX7" fmla="*/ 4950823 w 5773783"/>
              <a:gd name="connsiteY7" fmla="*/ 744583 h 770752"/>
              <a:gd name="connsiteX8" fmla="*/ 5773783 w 5773783"/>
              <a:gd name="connsiteY8" fmla="*/ 26126 h 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3783" h="770752">
                <a:moveTo>
                  <a:pt x="0" y="0"/>
                </a:moveTo>
                <a:cubicBezTo>
                  <a:pt x="268877" y="382089"/>
                  <a:pt x="537755" y="764178"/>
                  <a:pt x="770709" y="770709"/>
                </a:cubicBezTo>
                <a:cubicBezTo>
                  <a:pt x="1003663" y="777240"/>
                  <a:pt x="1162595" y="43543"/>
                  <a:pt x="1397726" y="39189"/>
                </a:cubicBezTo>
                <a:cubicBezTo>
                  <a:pt x="1632857" y="34835"/>
                  <a:pt x="1933303" y="746760"/>
                  <a:pt x="2181497" y="744583"/>
                </a:cubicBezTo>
                <a:cubicBezTo>
                  <a:pt x="2429691" y="742406"/>
                  <a:pt x="2645228" y="21772"/>
                  <a:pt x="2886891" y="26126"/>
                </a:cubicBezTo>
                <a:cubicBezTo>
                  <a:pt x="3128554" y="30480"/>
                  <a:pt x="3402874" y="766355"/>
                  <a:pt x="3631474" y="770709"/>
                </a:cubicBezTo>
                <a:cubicBezTo>
                  <a:pt x="3860074" y="775063"/>
                  <a:pt x="4038600" y="56605"/>
                  <a:pt x="4258491" y="52251"/>
                </a:cubicBezTo>
                <a:cubicBezTo>
                  <a:pt x="4478382" y="47897"/>
                  <a:pt x="4698274" y="748937"/>
                  <a:pt x="4950823" y="744583"/>
                </a:cubicBezTo>
                <a:cubicBezTo>
                  <a:pt x="5203372" y="740229"/>
                  <a:pt x="5640977" y="154577"/>
                  <a:pt x="5773783" y="26126"/>
                </a:cubicBezTo>
              </a:path>
            </a:pathLst>
          </a:custGeom>
          <a:noFill/>
          <a:ln w="127000" cmpd="dbl">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6" name="グループ化 55">
            <a:extLst>
              <a:ext uri="{FF2B5EF4-FFF2-40B4-BE49-F238E27FC236}">
                <a16:creationId xmlns:a16="http://schemas.microsoft.com/office/drawing/2014/main" id="{E6C7B664-318F-5E19-655A-987F2A4B84B4}"/>
              </a:ext>
            </a:extLst>
          </p:cNvPr>
          <p:cNvGrpSpPr/>
          <p:nvPr userDrawn="1"/>
        </p:nvGrpSpPr>
        <p:grpSpPr>
          <a:xfrm>
            <a:off x="9686144" y="3625167"/>
            <a:ext cx="1239838" cy="2981612"/>
            <a:chOff x="1641493" y="1683582"/>
            <a:chExt cx="2999292" cy="3541262"/>
          </a:xfrm>
        </p:grpSpPr>
        <p:cxnSp>
          <p:nvCxnSpPr>
            <p:cNvPr id="57" name="直線コネクタ 56">
              <a:extLst>
                <a:ext uri="{FF2B5EF4-FFF2-40B4-BE49-F238E27FC236}">
                  <a16:creationId xmlns:a16="http://schemas.microsoft.com/office/drawing/2014/main" id="{7AC564B3-D687-E4EA-82C1-7AAE33F1A716}"/>
                </a:ext>
              </a:extLst>
            </p:cNvPr>
            <p:cNvCxnSpPr>
              <a:cxnSpLocks/>
            </p:cNvCxnSpPr>
            <p:nvPr/>
          </p:nvCxnSpPr>
          <p:spPr>
            <a:xfrm>
              <a:off x="1647821" y="4833388"/>
              <a:ext cx="0" cy="391456"/>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56911E73-1682-A560-D55B-46959944DD55}"/>
                </a:ext>
              </a:extLst>
            </p:cNvPr>
            <p:cNvCxnSpPr>
              <a:cxnSpLocks/>
            </p:cNvCxnSpPr>
            <p:nvPr/>
          </p:nvCxnSpPr>
          <p:spPr>
            <a:xfrm flipV="1">
              <a:off x="1641493" y="5216076"/>
              <a:ext cx="1456807" cy="8768"/>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F7B0F625-8575-7CA2-0942-A1EA93DC31F4}"/>
                </a:ext>
              </a:extLst>
            </p:cNvPr>
            <p:cNvCxnSpPr>
              <a:cxnSpLocks/>
            </p:cNvCxnSpPr>
            <p:nvPr/>
          </p:nvCxnSpPr>
          <p:spPr>
            <a:xfrm>
              <a:off x="4640785" y="1683582"/>
              <a:ext cx="0" cy="252112"/>
            </a:xfrm>
            <a:prstGeom prst="line">
              <a:avLst/>
            </a:prstGeom>
            <a:ln w="19050">
              <a:solidFill>
                <a:srgbClr val="5B9BD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F57EA868-87C7-D5B9-8A8B-40F911EB079B}"/>
                </a:ext>
              </a:extLst>
            </p:cNvPr>
            <p:cNvCxnSpPr>
              <a:cxnSpLocks/>
            </p:cNvCxnSpPr>
            <p:nvPr/>
          </p:nvCxnSpPr>
          <p:spPr>
            <a:xfrm>
              <a:off x="3074570" y="1699258"/>
              <a:ext cx="1566215" cy="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215EDDAD-E568-6577-6309-6831E4E4E584}"/>
                </a:ext>
              </a:extLst>
            </p:cNvPr>
            <p:cNvCxnSpPr>
              <a:cxnSpLocks/>
            </p:cNvCxnSpPr>
            <p:nvPr/>
          </p:nvCxnSpPr>
          <p:spPr>
            <a:xfrm flipH="1" flipV="1">
              <a:off x="3084832" y="1699997"/>
              <a:ext cx="0" cy="3524847"/>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grpSp>
      <p:sp>
        <p:nvSpPr>
          <p:cNvPr id="3" name="四角形: 角を丸くする 6">
            <a:extLst>
              <a:ext uri="{FF2B5EF4-FFF2-40B4-BE49-F238E27FC236}">
                <a16:creationId xmlns:a16="http://schemas.microsoft.com/office/drawing/2014/main" id="{86DF09C7-A7D0-0DD8-34B5-48C917015D6F}"/>
              </a:ext>
            </a:extLst>
          </p:cNvPr>
          <p:cNvSpPr/>
          <p:nvPr userDrawn="1"/>
        </p:nvSpPr>
        <p:spPr>
          <a:xfrm>
            <a:off x="262407" y="352023"/>
            <a:ext cx="2487513" cy="286230"/>
          </a:xfrm>
          <a:prstGeom prst="roundRect">
            <a:avLst>
              <a:gd name="adj" fmla="val 11569"/>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47"/>
              </a:spcBef>
            </a:pPr>
            <a:r>
              <a:rPr kumimoji="1" lang="ja-JP" altLang="en-US" sz="1600" b="1">
                <a:solidFill>
                  <a:schemeClr val="bg1"/>
                </a:solidFill>
                <a:latin typeface="+mn-ea"/>
              </a:rPr>
              <a:t>共通</a:t>
            </a:r>
            <a:r>
              <a:rPr kumimoji="1" lang="ja-JP" altLang="en-US" sz="1600" b="1">
                <a:solidFill>
                  <a:schemeClr val="bg1"/>
                </a:solidFill>
                <a:latin typeface="+mj-ea"/>
                <a:ea typeface="+mj-ea"/>
              </a:rPr>
              <a:t>ルール</a:t>
            </a:r>
          </a:p>
        </p:txBody>
      </p:sp>
      <p:sp>
        <p:nvSpPr>
          <p:cNvPr id="4" name="四角形: 角を丸くする 6">
            <a:extLst>
              <a:ext uri="{FF2B5EF4-FFF2-40B4-BE49-F238E27FC236}">
                <a16:creationId xmlns:a16="http://schemas.microsoft.com/office/drawing/2014/main" id="{E0558B16-F651-2811-858E-0C670C38333A}"/>
              </a:ext>
            </a:extLst>
          </p:cNvPr>
          <p:cNvSpPr/>
          <p:nvPr userDrawn="1"/>
        </p:nvSpPr>
        <p:spPr>
          <a:xfrm>
            <a:off x="262407" y="1759880"/>
            <a:ext cx="2487513" cy="286230"/>
          </a:xfrm>
          <a:prstGeom prst="roundRect">
            <a:avLst>
              <a:gd name="adj" fmla="val 11569"/>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47"/>
              </a:spcBef>
            </a:pPr>
            <a:r>
              <a:rPr kumimoji="1" lang="ja-JP" altLang="en-US" sz="1600" b="1">
                <a:solidFill>
                  <a:schemeClr val="bg1"/>
                </a:solidFill>
                <a:latin typeface="+mn-ea"/>
              </a:rPr>
              <a:t>小見出し</a:t>
            </a:r>
            <a:endParaRPr kumimoji="1" lang="ja-JP" altLang="en-US" sz="1600" b="1">
              <a:solidFill>
                <a:schemeClr val="bg1"/>
              </a:solidFill>
              <a:latin typeface="+mj-ea"/>
              <a:ea typeface="+mj-ea"/>
            </a:endParaRPr>
          </a:p>
        </p:txBody>
      </p:sp>
      <p:sp>
        <p:nvSpPr>
          <p:cNvPr id="5" name="四角形: 角を丸くする 6">
            <a:extLst>
              <a:ext uri="{FF2B5EF4-FFF2-40B4-BE49-F238E27FC236}">
                <a16:creationId xmlns:a16="http://schemas.microsoft.com/office/drawing/2014/main" id="{9B87F40A-94DE-C109-9706-BB83CF8317BD}"/>
              </a:ext>
            </a:extLst>
          </p:cNvPr>
          <p:cNvSpPr/>
          <p:nvPr userDrawn="1"/>
        </p:nvSpPr>
        <p:spPr>
          <a:xfrm>
            <a:off x="262407" y="3130690"/>
            <a:ext cx="11637426" cy="288000"/>
          </a:xfrm>
          <a:prstGeom prst="roundRect">
            <a:avLst>
              <a:gd name="adj" fmla="val 11569"/>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47"/>
              </a:spcBef>
            </a:pPr>
            <a:r>
              <a:rPr kumimoji="1" lang="ja-JP" altLang="en-US" sz="1600" b="1">
                <a:solidFill>
                  <a:schemeClr val="bg1"/>
                </a:solidFill>
                <a:latin typeface="+mn-ea"/>
              </a:rPr>
              <a:t>図形やアイコン</a:t>
            </a:r>
            <a:endParaRPr kumimoji="1" lang="ja-JP" altLang="en-US" sz="1600" b="1">
              <a:solidFill>
                <a:schemeClr val="bg1"/>
              </a:solidFill>
              <a:latin typeface="+mj-ea"/>
              <a:ea typeface="+mj-ea"/>
            </a:endParaRPr>
          </a:p>
        </p:txBody>
      </p:sp>
      <p:sp>
        <p:nvSpPr>
          <p:cNvPr id="6" name="四角形: 角を丸くする 6">
            <a:extLst>
              <a:ext uri="{FF2B5EF4-FFF2-40B4-BE49-F238E27FC236}">
                <a16:creationId xmlns:a16="http://schemas.microsoft.com/office/drawing/2014/main" id="{DFE83DA7-3F08-D40F-629F-1B104616A783}"/>
              </a:ext>
            </a:extLst>
          </p:cNvPr>
          <p:cNvSpPr/>
          <p:nvPr userDrawn="1"/>
        </p:nvSpPr>
        <p:spPr>
          <a:xfrm>
            <a:off x="6428540" y="353175"/>
            <a:ext cx="2487513" cy="286230"/>
          </a:xfrm>
          <a:prstGeom prst="roundRect">
            <a:avLst>
              <a:gd name="adj" fmla="val 11569"/>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47"/>
              </a:spcBef>
            </a:pPr>
            <a:r>
              <a:rPr kumimoji="1" lang="ja-JP" altLang="en-US" sz="1600" b="1">
                <a:solidFill>
                  <a:schemeClr val="bg1"/>
                </a:solidFill>
                <a:latin typeface="+mn-ea"/>
                <a:ea typeface="+mj-ea"/>
              </a:rPr>
              <a:t>コメントの表現一覧</a:t>
            </a:r>
            <a:endParaRPr kumimoji="1" lang="ja-JP" altLang="en-US" sz="1600" b="1">
              <a:solidFill>
                <a:schemeClr val="bg1"/>
              </a:solidFill>
              <a:latin typeface="+mj-ea"/>
              <a:ea typeface="+mj-ea"/>
            </a:endParaRPr>
          </a:p>
        </p:txBody>
      </p:sp>
      <p:graphicFrame>
        <p:nvGraphicFramePr>
          <p:cNvPr id="8" name="表 7">
            <a:extLst>
              <a:ext uri="{FF2B5EF4-FFF2-40B4-BE49-F238E27FC236}">
                <a16:creationId xmlns:a16="http://schemas.microsoft.com/office/drawing/2014/main" id="{B33231DB-DA2A-B3E2-6B5C-46EE8439AE54}"/>
              </a:ext>
            </a:extLst>
          </p:cNvPr>
          <p:cNvGraphicFramePr>
            <a:graphicFrameLocks noGrp="1"/>
          </p:cNvGraphicFramePr>
          <p:nvPr userDrawn="1">
            <p:extLst>
              <p:ext uri="{D42A27DB-BD31-4B8C-83A1-F6EECF244321}">
                <p14:modId xmlns:p14="http://schemas.microsoft.com/office/powerpoint/2010/main" val="3450668056"/>
              </p:ext>
            </p:extLst>
          </p:nvPr>
        </p:nvGraphicFramePr>
        <p:xfrm>
          <a:off x="6475013" y="1189884"/>
          <a:ext cx="5346172" cy="1712452"/>
        </p:xfrm>
        <a:graphic>
          <a:graphicData uri="http://schemas.openxmlformats.org/drawingml/2006/table">
            <a:tbl>
              <a:tblPr firstRow="1" bandRow="1">
                <a:tableStyleId>{8799B23B-EC83-4686-B30A-512413B5E67A}</a:tableStyleId>
              </a:tblPr>
              <a:tblGrid>
                <a:gridCol w="2673086">
                  <a:extLst>
                    <a:ext uri="{9D8B030D-6E8A-4147-A177-3AD203B41FA5}">
                      <a16:colId xmlns:a16="http://schemas.microsoft.com/office/drawing/2014/main" val="999424312"/>
                    </a:ext>
                  </a:extLst>
                </a:gridCol>
                <a:gridCol w="2673086">
                  <a:extLst>
                    <a:ext uri="{9D8B030D-6E8A-4147-A177-3AD203B41FA5}">
                      <a16:colId xmlns:a16="http://schemas.microsoft.com/office/drawing/2014/main" val="118597454"/>
                    </a:ext>
                  </a:extLst>
                </a:gridCol>
              </a:tblGrid>
              <a:tr h="225716">
                <a:tc>
                  <a:txBody>
                    <a:bodyPr/>
                    <a:lstStyle/>
                    <a:p>
                      <a:r>
                        <a:rPr kumimoji="1" lang="ja-JP" altLang="en-US" sz="1600"/>
                        <a:t>〇</a:t>
                      </a:r>
                    </a:p>
                  </a:txBody>
                  <a:tcPr/>
                </a:tc>
                <a:tc>
                  <a:txBody>
                    <a:bodyPr/>
                    <a:lstStyle/>
                    <a:p>
                      <a:r>
                        <a:rPr kumimoji="1" lang="ja-JP" altLang="en-US" sz="1600"/>
                        <a:t>✕</a:t>
                      </a:r>
                    </a:p>
                  </a:txBody>
                  <a:tcPr/>
                </a:tc>
                <a:extLst>
                  <a:ext uri="{0D108BD9-81ED-4DB2-BD59-A6C34878D82A}">
                    <a16:rowId xmlns:a16="http://schemas.microsoft.com/office/drawing/2014/main" val="27285555"/>
                  </a:ext>
                </a:extLst>
              </a:tr>
              <a:tr h="311166">
                <a:tc>
                  <a:txBody>
                    <a:bodyPr/>
                    <a:lstStyle/>
                    <a:p>
                      <a:r>
                        <a:rPr kumimoji="1" lang="ja-JP" altLang="en-US" sz="1600"/>
                        <a:t>ボタンを押す</a:t>
                      </a:r>
                    </a:p>
                  </a:txBody>
                  <a:tcPr/>
                </a:tc>
                <a:tc>
                  <a:txBody>
                    <a:bodyPr/>
                    <a:lstStyle/>
                    <a:p>
                      <a:r>
                        <a:rPr kumimoji="1" lang="ja-JP" altLang="en-US" sz="1600"/>
                        <a:t>タップする、開く</a:t>
                      </a:r>
                    </a:p>
                  </a:txBody>
                  <a:tcPr/>
                </a:tc>
                <a:extLst>
                  <a:ext uri="{0D108BD9-81ED-4DB2-BD59-A6C34878D82A}">
                    <a16:rowId xmlns:a16="http://schemas.microsoft.com/office/drawing/2014/main" val="1610344097"/>
                  </a:ext>
                </a:extLst>
              </a:tr>
              <a:tr h="371332">
                <a:tc>
                  <a:txBody>
                    <a:bodyPr/>
                    <a:lstStyle/>
                    <a:p>
                      <a:r>
                        <a:rPr kumimoji="1" lang="ja-JP" altLang="en-US" sz="1600"/>
                        <a:t>ホーム画面、メニュー画面</a:t>
                      </a:r>
                    </a:p>
                  </a:txBody>
                  <a:tcPr/>
                </a:tc>
                <a:tc>
                  <a:txBody>
                    <a:bodyPr/>
                    <a:lstStyle/>
                    <a:p>
                      <a:endParaRPr kumimoji="1" lang="ja-JP" altLang="en-US" sz="1600"/>
                    </a:p>
                  </a:txBody>
                  <a:tcPr/>
                </a:tc>
                <a:extLst>
                  <a:ext uri="{0D108BD9-81ED-4DB2-BD59-A6C34878D82A}">
                    <a16:rowId xmlns:a16="http://schemas.microsoft.com/office/drawing/2014/main" val="3605423623"/>
                  </a:ext>
                </a:extLst>
              </a:tr>
              <a:tr h="311166">
                <a:tc>
                  <a:txBody>
                    <a:bodyPr/>
                    <a:lstStyle/>
                    <a:p>
                      <a:r>
                        <a:rPr kumimoji="1" lang="ja-JP" altLang="en-US" sz="1600"/>
                        <a:t>～する</a:t>
                      </a:r>
                    </a:p>
                  </a:txBody>
                  <a:tcPr/>
                </a:tc>
                <a:tc>
                  <a:txBody>
                    <a:bodyPr/>
                    <a:lstStyle/>
                    <a:p>
                      <a:r>
                        <a:rPr kumimoji="1" lang="ja-JP" altLang="en-US" sz="1600"/>
                        <a:t>～してください</a:t>
                      </a:r>
                    </a:p>
                  </a:txBody>
                  <a:tcPr/>
                </a:tc>
                <a:extLst>
                  <a:ext uri="{0D108BD9-81ED-4DB2-BD59-A6C34878D82A}">
                    <a16:rowId xmlns:a16="http://schemas.microsoft.com/office/drawing/2014/main" val="462094231"/>
                  </a:ext>
                </a:extLst>
              </a:tr>
              <a:tr h="311166">
                <a:tc>
                  <a:txBody>
                    <a:bodyPr/>
                    <a:lstStyle/>
                    <a:p>
                      <a:endParaRPr kumimoji="1" lang="ja-JP" altLang="en-US" sz="1600"/>
                    </a:p>
                  </a:txBody>
                  <a:tcPr/>
                </a:tc>
                <a:tc>
                  <a:txBody>
                    <a:bodyPr/>
                    <a:lstStyle/>
                    <a:p>
                      <a:endParaRPr kumimoji="1" lang="ja-JP" altLang="en-US" sz="1600"/>
                    </a:p>
                  </a:txBody>
                  <a:tcPr/>
                </a:tc>
                <a:extLst>
                  <a:ext uri="{0D108BD9-81ED-4DB2-BD59-A6C34878D82A}">
                    <a16:rowId xmlns:a16="http://schemas.microsoft.com/office/drawing/2014/main" val="742584629"/>
                  </a:ext>
                </a:extLst>
              </a:tr>
            </a:tbl>
          </a:graphicData>
        </a:graphic>
      </p:graphicFrame>
      <p:grpSp>
        <p:nvGrpSpPr>
          <p:cNvPr id="17" name="グループ化 16">
            <a:extLst>
              <a:ext uri="{FF2B5EF4-FFF2-40B4-BE49-F238E27FC236}">
                <a16:creationId xmlns:a16="http://schemas.microsoft.com/office/drawing/2014/main" id="{9A23DDC2-3668-BA4C-8174-8AB89599FD39}"/>
              </a:ext>
            </a:extLst>
          </p:cNvPr>
          <p:cNvGrpSpPr/>
          <p:nvPr userDrawn="1"/>
        </p:nvGrpSpPr>
        <p:grpSpPr>
          <a:xfrm>
            <a:off x="6281568" y="3755633"/>
            <a:ext cx="3468726" cy="410304"/>
            <a:chOff x="3281536" y="651466"/>
            <a:chExt cx="7514647" cy="330063"/>
          </a:xfrm>
          <a:solidFill>
            <a:schemeClr val="tx1">
              <a:lumMod val="65000"/>
              <a:lumOff val="35000"/>
            </a:schemeClr>
          </a:solidFill>
        </p:grpSpPr>
        <p:sp>
          <p:nvSpPr>
            <p:cNvPr id="18" name="矢印: 山形 17">
              <a:extLst>
                <a:ext uri="{FF2B5EF4-FFF2-40B4-BE49-F238E27FC236}">
                  <a16:creationId xmlns:a16="http://schemas.microsoft.com/office/drawing/2014/main" id="{AFCA3B66-912B-91EB-945D-5F0E1596DDD5}"/>
                </a:ext>
              </a:extLst>
            </p:cNvPr>
            <p:cNvSpPr/>
            <p:nvPr userDrawn="1"/>
          </p:nvSpPr>
          <p:spPr bwMode="auto">
            <a:xfrm>
              <a:off x="7024745" y="652590"/>
              <a:ext cx="1885719" cy="324044"/>
            </a:xfrm>
            <a:prstGeom prst="chevron">
              <a:avLst/>
            </a:prstGeom>
            <a:solidFill>
              <a:schemeClr val="bg1"/>
            </a:solidFill>
            <a:ln w="3175">
              <a:solidFill>
                <a:schemeClr val="tx1">
                  <a:lumMod val="65000"/>
                  <a:lumOff val="3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9pPr>
            </a:lstStyle>
            <a:p>
              <a:pPr algn="ctr" fontAlgn="base" hangingPunct="1">
                <a:spcBef>
                  <a:spcPct val="0"/>
                </a:spcBef>
                <a:spcAft>
                  <a:spcPct val="0"/>
                </a:spcAft>
              </a:pPr>
              <a:r>
                <a:rPr kumimoji="1" lang="ja-JP" altLang="en-US" b="1">
                  <a:solidFill>
                    <a:schemeClr val="tx1">
                      <a:lumMod val="65000"/>
                      <a:lumOff val="35000"/>
                    </a:schemeClr>
                  </a:solidFill>
                  <a:latin typeface="Meiryo UI" panose="020B0604030504040204" pitchFamily="50" charset="-128"/>
                  <a:ea typeface="Meiryo UI" panose="020B0604030504040204" pitchFamily="50" charset="-128"/>
                </a:rPr>
                <a:t>③</a:t>
              </a:r>
              <a:endParaRPr kumimoji="0" lang="ja-JP" altLang="en-US" b="1" i="0" u="none" strike="noStrike" kern="0" cap="none" spc="0" normalizeH="0" baseline="0" noProof="0">
                <a:ln>
                  <a:noFill/>
                </a:ln>
                <a:solidFill>
                  <a:schemeClr val="tx1">
                    <a:lumMod val="65000"/>
                    <a:lumOff val="3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矢印: 五方向 18">
              <a:extLst>
                <a:ext uri="{FF2B5EF4-FFF2-40B4-BE49-F238E27FC236}">
                  <a16:creationId xmlns:a16="http://schemas.microsoft.com/office/drawing/2014/main" id="{9D4B38D8-77F0-9E23-3268-A8D8822FA982}"/>
                </a:ext>
              </a:extLst>
            </p:cNvPr>
            <p:cNvSpPr/>
            <p:nvPr/>
          </p:nvSpPr>
          <p:spPr bwMode="auto">
            <a:xfrm>
              <a:off x="3281536" y="657485"/>
              <a:ext cx="1885719" cy="324044"/>
            </a:xfrm>
            <a:prstGeom prst="homePlate">
              <a:avLst/>
            </a:prstGeom>
            <a:solidFill>
              <a:schemeClr val="bg1"/>
            </a:solidFill>
            <a:ln>
              <a:solidFill>
                <a:schemeClr val="tx1">
                  <a:lumMod val="65000"/>
                  <a:lumOff val="3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b="1">
                  <a:solidFill>
                    <a:schemeClr val="tx1">
                      <a:lumMod val="65000"/>
                      <a:lumOff val="35000"/>
                    </a:schemeClr>
                  </a:solidFill>
                  <a:latin typeface="Meiryo UI" panose="020B0604030504040204" pitchFamily="50" charset="-128"/>
                  <a:ea typeface="Meiryo UI" panose="020B0604030504040204" pitchFamily="50" charset="-128"/>
                </a:rPr>
                <a:t>①</a:t>
              </a:r>
              <a:endParaRPr kumimoji="0" lang="ja-JP" altLang="en-US" b="1" i="0" u="none" strike="noStrike" kern="0" cap="none" spc="0" normalizeH="0" baseline="0" noProof="0">
                <a:ln>
                  <a:noFill/>
                </a:ln>
                <a:solidFill>
                  <a:schemeClr val="tx1">
                    <a:lumMod val="65000"/>
                    <a:lumOff val="3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矢印: 山形 19">
              <a:extLst>
                <a:ext uri="{FF2B5EF4-FFF2-40B4-BE49-F238E27FC236}">
                  <a16:creationId xmlns:a16="http://schemas.microsoft.com/office/drawing/2014/main" id="{7DEB7EA3-C4E6-724F-60C3-4D1D4D605978}"/>
                </a:ext>
              </a:extLst>
            </p:cNvPr>
            <p:cNvSpPr/>
            <p:nvPr/>
          </p:nvSpPr>
          <p:spPr bwMode="auto">
            <a:xfrm>
              <a:off x="5153745" y="652878"/>
              <a:ext cx="1885719" cy="324045"/>
            </a:xfrm>
            <a:prstGeom prst="chevron">
              <a:avLst/>
            </a:prstGeom>
            <a:solidFill>
              <a:schemeClr val="bg1"/>
            </a:solidFill>
            <a:ln w="3175">
              <a:solidFill>
                <a:schemeClr val="tx1">
                  <a:lumMod val="65000"/>
                  <a:lumOff val="3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b="1">
                  <a:solidFill>
                    <a:schemeClr val="tx1">
                      <a:lumMod val="65000"/>
                      <a:lumOff val="35000"/>
                    </a:schemeClr>
                  </a:solidFill>
                  <a:latin typeface="Meiryo UI" panose="020B0604030504040204" pitchFamily="50" charset="-128"/>
                  <a:ea typeface="Meiryo UI" panose="020B0604030504040204" pitchFamily="50" charset="-128"/>
                </a:rPr>
                <a:t>②</a:t>
              </a:r>
              <a:endParaRPr kumimoji="0" lang="ja-JP" altLang="en-US" b="1" i="0" u="none" strike="noStrike" kern="0" cap="none" spc="0" normalizeH="0" baseline="0" noProof="0">
                <a:ln>
                  <a:noFill/>
                </a:ln>
                <a:solidFill>
                  <a:schemeClr val="tx1">
                    <a:lumMod val="65000"/>
                    <a:lumOff val="35000"/>
                  </a:schemeClr>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矢印: 山形 20">
              <a:extLst>
                <a:ext uri="{FF2B5EF4-FFF2-40B4-BE49-F238E27FC236}">
                  <a16:creationId xmlns:a16="http://schemas.microsoft.com/office/drawing/2014/main" id="{91E3A557-CBA5-7DD2-D6BB-01FC9F4B3F3F}"/>
                </a:ext>
              </a:extLst>
            </p:cNvPr>
            <p:cNvSpPr/>
            <p:nvPr/>
          </p:nvSpPr>
          <p:spPr bwMode="auto">
            <a:xfrm>
              <a:off x="8910464" y="651466"/>
              <a:ext cx="1885719" cy="324044"/>
            </a:xfrm>
            <a:prstGeom prst="chevron">
              <a:avLst/>
            </a:prstGeom>
            <a:grpFill/>
            <a:ln w="3175">
              <a:solidFill>
                <a:schemeClr val="tx1">
                  <a:lumMod val="65000"/>
                  <a:lumOff val="3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dk1"/>
                  </a:solidFill>
                  <a:effectLst/>
                  <a:uFillTx/>
                  <a:latin typeface="+mn-lt"/>
                  <a:ea typeface="+mn-ea"/>
                  <a:cs typeface="+mn-cs"/>
                  <a:sym typeface="Helvetica"/>
                </a:defRPr>
              </a:lvl9p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b="1">
                  <a:solidFill>
                    <a:schemeClr val="bg1"/>
                  </a:solidFill>
                  <a:latin typeface="Meiryo UI" panose="020B0604030504040204" pitchFamily="50" charset="-128"/>
                  <a:ea typeface="Meiryo UI" panose="020B0604030504040204" pitchFamily="50" charset="-128"/>
                </a:rPr>
                <a:t>④</a:t>
              </a:r>
              <a:endParaRPr kumimoji="0" lang="ja-JP" altLang="en-US" b="1" i="0" u="none" strike="noStrike" kern="0" cap="none" spc="0" normalizeH="0" baseline="0" noProof="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2" name="グループ化 21">
            <a:extLst>
              <a:ext uri="{FF2B5EF4-FFF2-40B4-BE49-F238E27FC236}">
                <a16:creationId xmlns:a16="http://schemas.microsoft.com/office/drawing/2014/main" id="{7DA0A732-D46D-4E05-152F-DB3B70E985C9}"/>
              </a:ext>
            </a:extLst>
          </p:cNvPr>
          <p:cNvGrpSpPr/>
          <p:nvPr userDrawn="1"/>
        </p:nvGrpSpPr>
        <p:grpSpPr>
          <a:xfrm>
            <a:off x="10413016" y="3982176"/>
            <a:ext cx="1375132" cy="2523801"/>
            <a:chOff x="1600201" y="1107010"/>
            <a:chExt cx="3007589" cy="3894583"/>
          </a:xfrm>
        </p:grpSpPr>
        <p:cxnSp>
          <p:nvCxnSpPr>
            <p:cNvPr id="23" name="直線コネクタ 22">
              <a:extLst>
                <a:ext uri="{FF2B5EF4-FFF2-40B4-BE49-F238E27FC236}">
                  <a16:creationId xmlns:a16="http://schemas.microsoft.com/office/drawing/2014/main" id="{8369EFDB-B43C-D100-B446-26BD27D42718}"/>
                </a:ext>
              </a:extLst>
            </p:cNvPr>
            <p:cNvCxnSpPr>
              <a:cxnSpLocks/>
            </p:cNvCxnSpPr>
            <p:nvPr/>
          </p:nvCxnSpPr>
          <p:spPr>
            <a:xfrm>
              <a:off x="1606784" y="4572702"/>
              <a:ext cx="0" cy="428891"/>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6784136-DE5E-ECF9-895C-9788D9E1348C}"/>
                </a:ext>
              </a:extLst>
            </p:cNvPr>
            <p:cNvCxnSpPr>
              <a:cxnSpLocks/>
            </p:cNvCxnSpPr>
            <p:nvPr/>
          </p:nvCxnSpPr>
          <p:spPr>
            <a:xfrm flipV="1">
              <a:off x="1600201" y="4991987"/>
              <a:ext cx="1515499" cy="9606"/>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C9D07412-0E16-A4C0-D6D9-3CF05C9570EE}"/>
                </a:ext>
              </a:extLst>
            </p:cNvPr>
            <p:cNvCxnSpPr>
              <a:cxnSpLocks/>
            </p:cNvCxnSpPr>
            <p:nvPr/>
          </p:nvCxnSpPr>
          <p:spPr>
            <a:xfrm>
              <a:off x="4607790" y="1107010"/>
              <a:ext cx="0" cy="330357"/>
            </a:xfrm>
            <a:prstGeom prst="line">
              <a:avLst/>
            </a:prstGeom>
            <a:ln w="19050">
              <a:solidFill>
                <a:srgbClr val="5B9BD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B07FAA15-8073-F2EE-6EE6-16869E3CD826}"/>
                </a:ext>
              </a:extLst>
            </p:cNvPr>
            <p:cNvCxnSpPr>
              <a:cxnSpLocks/>
            </p:cNvCxnSpPr>
            <p:nvPr/>
          </p:nvCxnSpPr>
          <p:spPr>
            <a:xfrm flipH="1" flipV="1">
              <a:off x="3101692" y="1107010"/>
              <a:ext cx="0" cy="3894583"/>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4D43EF98-743F-6E5B-A30C-74EE8BB150F3}"/>
                </a:ext>
              </a:extLst>
            </p:cNvPr>
            <p:cNvCxnSpPr>
              <a:cxnSpLocks/>
            </p:cNvCxnSpPr>
            <p:nvPr/>
          </p:nvCxnSpPr>
          <p:spPr>
            <a:xfrm>
              <a:off x="3087349" y="1117896"/>
              <a:ext cx="1520441" cy="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grpSp>
      <p:grpSp>
        <p:nvGrpSpPr>
          <p:cNvPr id="31" name="グループ化 30">
            <a:extLst>
              <a:ext uri="{FF2B5EF4-FFF2-40B4-BE49-F238E27FC236}">
                <a16:creationId xmlns:a16="http://schemas.microsoft.com/office/drawing/2014/main" id="{D10F9507-233F-04D3-9C2B-B90119DA5FB1}"/>
              </a:ext>
            </a:extLst>
          </p:cNvPr>
          <p:cNvGrpSpPr/>
          <p:nvPr userDrawn="1"/>
        </p:nvGrpSpPr>
        <p:grpSpPr>
          <a:xfrm>
            <a:off x="9031287" y="4393731"/>
            <a:ext cx="878773" cy="2263271"/>
            <a:chOff x="6503048" y="746482"/>
            <a:chExt cx="2933668" cy="2515303"/>
          </a:xfrm>
        </p:grpSpPr>
        <p:cxnSp>
          <p:nvCxnSpPr>
            <p:cNvPr id="33" name="直線コネクタ 32">
              <a:extLst>
                <a:ext uri="{FF2B5EF4-FFF2-40B4-BE49-F238E27FC236}">
                  <a16:creationId xmlns:a16="http://schemas.microsoft.com/office/drawing/2014/main" id="{37908964-FFBA-C97D-FBC2-E094E3A87B45}"/>
                </a:ext>
              </a:extLst>
            </p:cNvPr>
            <p:cNvCxnSpPr>
              <a:cxnSpLocks/>
            </p:cNvCxnSpPr>
            <p:nvPr/>
          </p:nvCxnSpPr>
          <p:spPr>
            <a:xfrm>
              <a:off x="6509306" y="2914753"/>
              <a:ext cx="0" cy="347032"/>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A3B78E2F-79B7-D881-7326-5E119FBE768F}"/>
                </a:ext>
              </a:extLst>
            </p:cNvPr>
            <p:cNvCxnSpPr>
              <a:cxnSpLocks/>
            </p:cNvCxnSpPr>
            <p:nvPr/>
          </p:nvCxnSpPr>
          <p:spPr>
            <a:xfrm flipV="1">
              <a:off x="6503048" y="3259768"/>
              <a:ext cx="1460411" cy="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D2DC6C0-D1CF-261C-E271-CA8D68C00E4A}"/>
                </a:ext>
              </a:extLst>
            </p:cNvPr>
            <p:cNvCxnSpPr>
              <a:cxnSpLocks/>
            </p:cNvCxnSpPr>
            <p:nvPr/>
          </p:nvCxnSpPr>
          <p:spPr>
            <a:xfrm>
              <a:off x="9425830" y="746482"/>
              <a:ext cx="0" cy="536586"/>
            </a:xfrm>
            <a:prstGeom prst="line">
              <a:avLst/>
            </a:prstGeom>
            <a:ln w="19050">
              <a:solidFill>
                <a:srgbClr val="5B9BD5"/>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3192373A-FF76-09C9-C4D9-00A5143B7389}"/>
                </a:ext>
              </a:extLst>
            </p:cNvPr>
            <p:cNvCxnSpPr>
              <a:cxnSpLocks/>
            </p:cNvCxnSpPr>
            <p:nvPr/>
          </p:nvCxnSpPr>
          <p:spPr>
            <a:xfrm>
              <a:off x="7941687" y="746482"/>
              <a:ext cx="1495029" cy="0"/>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DED36F0-31A6-0B53-C4AA-E3B54A273AF6}"/>
                </a:ext>
              </a:extLst>
            </p:cNvPr>
            <p:cNvCxnSpPr>
              <a:cxnSpLocks/>
            </p:cNvCxnSpPr>
            <p:nvPr/>
          </p:nvCxnSpPr>
          <p:spPr>
            <a:xfrm flipV="1">
              <a:off x="7956682" y="746482"/>
              <a:ext cx="0" cy="2513286"/>
            </a:xfrm>
            <a:prstGeom prst="line">
              <a:avLst/>
            </a:prstGeom>
            <a:ln w="19050">
              <a:solidFill>
                <a:srgbClr val="5B9BD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031030"/>
      </p:ext>
    </p:extLst>
  </p:cSld>
  <p:clrMapOvr>
    <a:masterClrMapping/>
  </p:clrMapOvr>
  <p:extLst>
    <p:ext uri="{DCECCB84-F9BA-43D5-87BE-67443E8EF086}">
      <p15:sldGuideLst xmlns:p15="http://schemas.microsoft.com/office/powerpoint/2012/main">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スクショ(4枚用)">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sp>
        <p:nvSpPr>
          <p:cNvPr id="7" name="四角形: 角を丸くする 6">
            <a:extLst>
              <a:ext uri="{FF2B5EF4-FFF2-40B4-BE49-F238E27FC236}">
                <a16:creationId xmlns:a16="http://schemas.microsoft.com/office/drawing/2014/main" id="{42B077BE-69C6-9B44-8CCC-D0BFCA78AC0B}"/>
              </a:ext>
            </a:extLst>
          </p:cNvPr>
          <p:cNvSpPr/>
          <p:nvPr userDrawn="1"/>
        </p:nvSpPr>
        <p:spPr>
          <a:xfrm>
            <a:off x="627694" y="229805"/>
            <a:ext cx="10944225" cy="400403"/>
          </a:xfrm>
          <a:prstGeom prst="roundRect">
            <a:avLst>
              <a:gd name="adj" fmla="val 50000"/>
            </a:avLst>
          </a:prstGeom>
          <a:solidFill>
            <a:schemeClr val="accent5"/>
          </a:solidFill>
          <a:ln w="12700" cap="flat" cmpd="sng" algn="ctr">
            <a:noFill/>
            <a:prstDash val="solid"/>
            <a:miter lim="800000"/>
          </a:ln>
          <a:effectLst/>
        </p:spPr>
        <p:txBody>
          <a:bodyPr wrap="square"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Meiryo UI"/>
              <a:ea typeface="Meiryo UI"/>
            </a:endParaRPr>
          </a:p>
        </p:txBody>
      </p:sp>
      <p:sp>
        <p:nvSpPr>
          <p:cNvPr id="18" name="角丸四角形 59">
            <a:extLst>
              <a:ext uri="{FF2B5EF4-FFF2-40B4-BE49-F238E27FC236}">
                <a16:creationId xmlns:a16="http://schemas.microsoft.com/office/drawing/2014/main" id="{81259C77-64B4-EDF0-1B11-B06EA483CD72}"/>
              </a:ext>
            </a:extLst>
          </p:cNvPr>
          <p:cNvSpPr/>
          <p:nvPr userDrawn="1"/>
        </p:nvSpPr>
        <p:spPr>
          <a:xfrm>
            <a:off x="9506368"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角丸四角形 59">
            <a:extLst>
              <a:ext uri="{FF2B5EF4-FFF2-40B4-BE49-F238E27FC236}">
                <a16:creationId xmlns:a16="http://schemas.microsoft.com/office/drawing/2014/main" id="{E1C1760C-E72A-1A2E-EF79-9A75AD133286}"/>
              </a:ext>
            </a:extLst>
          </p:cNvPr>
          <p:cNvSpPr/>
          <p:nvPr userDrawn="1"/>
        </p:nvSpPr>
        <p:spPr>
          <a:xfrm>
            <a:off x="6545123"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1" name="角丸四角形 59">
            <a:extLst>
              <a:ext uri="{FF2B5EF4-FFF2-40B4-BE49-F238E27FC236}">
                <a16:creationId xmlns:a16="http://schemas.microsoft.com/office/drawing/2014/main" id="{8598C663-D8B8-01D1-1406-1EC1590F763D}"/>
              </a:ext>
            </a:extLst>
          </p:cNvPr>
          <p:cNvSpPr/>
          <p:nvPr userDrawn="1"/>
        </p:nvSpPr>
        <p:spPr>
          <a:xfrm>
            <a:off x="3585132"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角丸四角形 59">
            <a:extLst>
              <a:ext uri="{FF2B5EF4-FFF2-40B4-BE49-F238E27FC236}">
                <a16:creationId xmlns:a16="http://schemas.microsoft.com/office/drawing/2014/main" id="{C46A06E2-CB7A-7767-E365-36FB59BD5A6D}"/>
              </a:ext>
            </a:extLst>
          </p:cNvPr>
          <p:cNvSpPr/>
          <p:nvPr userDrawn="1"/>
        </p:nvSpPr>
        <p:spPr>
          <a:xfrm>
            <a:off x="623887"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6" name="二等辺三角形 15">
            <a:extLst>
              <a:ext uri="{FF2B5EF4-FFF2-40B4-BE49-F238E27FC236}">
                <a16:creationId xmlns:a16="http://schemas.microsoft.com/office/drawing/2014/main" id="{E18E3378-3438-63B0-4480-6A7C51E99330}"/>
              </a:ext>
            </a:extLst>
          </p:cNvPr>
          <p:cNvSpPr/>
          <p:nvPr userDrawn="1"/>
        </p:nvSpPr>
        <p:spPr>
          <a:xfrm rot="5400000">
            <a:off x="2877275" y="3152726"/>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a:extLst>
              <a:ext uri="{FF2B5EF4-FFF2-40B4-BE49-F238E27FC236}">
                <a16:creationId xmlns:a16="http://schemas.microsoft.com/office/drawing/2014/main" id="{683424C9-54BE-6248-676D-D3D460335668}"/>
              </a:ext>
            </a:extLst>
          </p:cNvPr>
          <p:cNvSpPr/>
          <p:nvPr userDrawn="1"/>
        </p:nvSpPr>
        <p:spPr>
          <a:xfrm rot="5400000">
            <a:off x="5837271" y="3152727"/>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A991504E-6B73-6104-D6F2-CFCE5972B9F4}"/>
              </a:ext>
            </a:extLst>
          </p:cNvPr>
          <p:cNvSpPr/>
          <p:nvPr userDrawn="1"/>
        </p:nvSpPr>
        <p:spPr>
          <a:xfrm rot="5400000">
            <a:off x="8797269" y="3152727"/>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36">
            <a:extLst>
              <a:ext uri="{FF2B5EF4-FFF2-40B4-BE49-F238E27FC236}">
                <a16:creationId xmlns:a16="http://schemas.microsoft.com/office/drawing/2014/main" id="{3E61A996-0F39-1E24-F9F9-B2D2A2AACDB2}"/>
              </a:ext>
            </a:extLst>
          </p:cNvPr>
          <p:cNvSpPr txBox="1">
            <a:spLocks/>
          </p:cNvSpPr>
          <p:nvPr userDrawn="1"/>
        </p:nvSpPr>
        <p:spPr>
          <a:xfrm>
            <a:off x="2744445" y="225425"/>
            <a:ext cx="6703110" cy="384175"/>
          </a:xfrm>
          <a:prstGeom prst="rect">
            <a:avLst/>
          </a:prstGeom>
        </p:spPr>
        <p:txBody>
          <a:bodyPr anchor="ctr">
            <a:normAutofit lnSpcReduction="10000"/>
          </a:bodyPr>
          <a:lstStyle>
            <a:lvl1pPr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stStyle>
          <a:p>
            <a:pPr algn="ctr"/>
            <a:r>
              <a:rPr lang="ja-JP" altLang="en-US" sz="2000"/>
              <a:t>見出しは、「中央揃え」でテキストでいれる。サイズ</a:t>
            </a:r>
            <a:r>
              <a:rPr lang="en-US" altLang="ja-JP" sz="2000"/>
              <a:t>20</a:t>
            </a:r>
            <a:endParaRPr lang="ja-JP" altLang="en-US" sz="2000"/>
          </a:p>
        </p:txBody>
      </p:sp>
      <p:sp>
        <p:nvSpPr>
          <p:cNvPr id="13" name="二等辺三角形 12">
            <a:extLst>
              <a:ext uri="{FF2B5EF4-FFF2-40B4-BE49-F238E27FC236}">
                <a16:creationId xmlns:a16="http://schemas.microsoft.com/office/drawing/2014/main" id="{1122BD52-FFC0-CEC8-C041-8AF05F7057F4}"/>
              </a:ext>
            </a:extLst>
          </p:cNvPr>
          <p:cNvSpPr/>
          <p:nvPr userDrawn="1"/>
        </p:nvSpPr>
        <p:spPr>
          <a:xfrm rot="5400000">
            <a:off x="2877275" y="3152726"/>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二等辺三角形 13">
            <a:extLst>
              <a:ext uri="{FF2B5EF4-FFF2-40B4-BE49-F238E27FC236}">
                <a16:creationId xmlns:a16="http://schemas.microsoft.com/office/drawing/2014/main" id="{78292DFF-2FE6-3A33-615E-26BC8F91E5C1}"/>
              </a:ext>
            </a:extLst>
          </p:cNvPr>
          <p:cNvSpPr/>
          <p:nvPr userDrawn="1"/>
        </p:nvSpPr>
        <p:spPr>
          <a:xfrm rot="5400000">
            <a:off x="5837271" y="3152727"/>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二等辺三角形 14">
            <a:extLst>
              <a:ext uri="{FF2B5EF4-FFF2-40B4-BE49-F238E27FC236}">
                <a16:creationId xmlns:a16="http://schemas.microsoft.com/office/drawing/2014/main" id="{8B3648E8-C5ED-4D67-9974-D08584CB8696}"/>
              </a:ext>
            </a:extLst>
          </p:cNvPr>
          <p:cNvSpPr/>
          <p:nvPr userDrawn="1"/>
        </p:nvSpPr>
        <p:spPr>
          <a:xfrm rot="5400000">
            <a:off x="8797269" y="3152727"/>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DFBBC019-AE4B-849F-B83B-D860583E21D8}"/>
              </a:ext>
            </a:extLst>
          </p:cNvPr>
          <p:cNvSpPr/>
          <p:nvPr userDrawn="1"/>
        </p:nvSpPr>
        <p:spPr>
          <a:xfrm>
            <a:off x="2970498" y="674158"/>
            <a:ext cx="3485613" cy="400404"/>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latin typeface="Meiryo UI" panose="020B0604030504040204" pitchFamily="50" charset="-128"/>
                <a:ea typeface="Meiryo UI" panose="020B0604030504040204" pitchFamily="50" charset="-128"/>
              </a:rPr>
              <a:t>紫の線・・・小見出しを下をあわせて入れる</a:t>
            </a:r>
          </a:p>
        </p:txBody>
      </p:sp>
      <p:sp>
        <p:nvSpPr>
          <p:cNvPr id="24" name="四角形: 角を丸くする 23">
            <a:extLst>
              <a:ext uri="{FF2B5EF4-FFF2-40B4-BE49-F238E27FC236}">
                <a16:creationId xmlns:a16="http://schemas.microsoft.com/office/drawing/2014/main" id="{1C6BFAC4-B674-93C8-17CD-D9B1D77C76E7}"/>
              </a:ext>
            </a:extLst>
          </p:cNvPr>
          <p:cNvSpPr/>
          <p:nvPr userDrawn="1"/>
        </p:nvSpPr>
        <p:spPr>
          <a:xfrm>
            <a:off x="2918407" y="1825270"/>
            <a:ext cx="3485613" cy="78560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kumimoji="1" lang="ja-JP" altLang="en-US" sz="1400">
                <a:solidFill>
                  <a:schemeClr val="tx1"/>
                </a:solidFill>
                <a:latin typeface="Meiryo UI" panose="020B0604030504040204" pitchFamily="50" charset="-128"/>
                <a:ea typeface="Meiryo UI" panose="020B0604030504040204" pitchFamily="50" charset="-128"/>
              </a:rPr>
              <a:t>緑の線・・・スクショの上部と下部をを合わせる</a:t>
            </a:r>
            <a:endParaRPr kumimoji="1" lang="en-US" altLang="ja-JP" sz="1400">
              <a:solidFill>
                <a:schemeClr val="tx1"/>
              </a:solidFill>
              <a:latin typeface="Meiryo UI" panose="020B0604030504040204" pitchFamily="50" charset="-128"/>
              <a:ea typeface="Meiryo UI" panose="020B0604030504040204" pitchFamily="50" charset="-128"/>
            </a:endParaRPr>
          </a:p>
          <a:p>
            <a:pPr algn="l"/>
            <a:r>
              <a:rPr kumimoji="1" lang="ja-JP" altLang="en-US" sz="1400">
                <a:solidFill>
                  <a:schemeClr val="tx1"/>
                </a:solidFill>
                <a:latin typeface="Meiryo UI" panose="020B0604030504040204" pitchFamily="50" charset="-128"/>
                <a:ea typeface="Meiryo UI" panose="020B0604030504040204" pitchFamily="50" charset="-128"/>
              </a:rPr>
              <a:t>青の線・・・スクショの側面を合わせる</a:t>
            </a:r>
          </a:p>
        </p:txBody>
      </p:sp>
      <p:sp>
        <p:nvSpPr>
          <p:cNvPr id="25" name="テキスト ボックス 24">
            <a:extLst>
              <a:ext uri="{FF2B5EF4-FFF2-40B4-BE49-F238E27FC236}">
                <a16:creationId xmlns:a16="http://schemas.microsoft.com/office/drawing/2014/main" id="{A05ED0E0-1AB9-C5A8-3CCD-BB1638695B55}"/>
              </a:ext>
            </a:extLst>
          </p:cNvPr>
          <p:cNvSpPr txBox="1"/>
          <p:nvPr userDrawn="1"/>
        </p:nvSpPr>
        <p:spPr>
          <a:xfrm>
            <a:off x="683464" y="5862244"/>
            <a:ext cx="1942590" cy="646331"/>
          </a:xfrm>
          <a:prstGeom prst="rect">
            <a:avLst/>
          </a:prstGeom>
          <a:solidFill>
            <a:schemeClr val="accent4">
              <a:lumMod val="20000"/>
              <a:lumOff val="80000"/>
            </a:schemeClr>
          </a:solidFill>
        </p:spPr>
        <p:txBody>
          <a:bodyPr wrap="square" rtlCol="0">
            <a:spAutoFit/>
          </a:bodyPr>
          <a:lstStyle/>
          <a:p>
            <a:r>
              <a:rPr kumimoji="1" lang="ja-JP" altLang="en-US" sz="1200">
                <a:latin typeface="Meiryo UI" panose="020B0604030504040204" pitchFamily="50" charset="-128"/>
                <a:ea typeface="Meiryo UI" panose="020B0604030504040204" pitchFamily="50" charset="-128"/>
              </a:rPr>
              <a:t>コメント枠へのテキスト入力は</a:t>
            </a:r>
            <a:endParaRPr kumimoji="1" lang="en-US" altLang="ja-JP" sz="1200">
              <a:latin typeface="Meiryo UI" panose="020B0604030504040204" pitchFamily="50" charset="-128"/>
              <a:ea typeface="Meiryo UI" panose="020B0604030504040204" pitchFamily="50" charset="-128"/>
            </a:endParaRPr>
          </a:p>
          <a:p>
            <a:r>
              <a:rPr kumimoji="1" lang="ja-JP" altLang="en-US" sz="1200">
                <a:latin typeface="Meiryo UI" panose="020B0604030504040204" pitchFamily="50" charset="-128"/>
                <a:ea typeface="Meiryo UI" panose="020B0604030504040204" pitchFamily="50" charset="-128"/>
              </a:rPr>
              <a:t>フォント</a:t>
            </a:r>
            <a:r>
              <a:rPr kumimoji="1" lang="en-US" altLang="ja-JP" sz="1200">
                <a:latin typeface="Meiryo UI" panose="020B0604030504040204" pitchFamily="50" charset="-128"/>
                <a:ea typeface="Meiryo UI" panose="020B0604030504040204" pitchFamily="50" charset="-128"/>
              </a:rPr>
              <a:t>12</a:t>
            </a:r>
            <a:r>
              <a:rPr kumimoji="1" lang="ja-JP" altLang="en-US" sz="1200">
                <a:latin typeface="Meiryo UI" panose="020B0604030504040204" pitchFamily="50" charset="-128"/>
                <a:ea typeface="Meiryo UI" panose="020B0604030504040204" pitchFamily="50" charset="-128"/>
              </a:rPr>
              <a:t>で！</a:t>
            </a:r>
            <a:endParaRPr kumimoji="1" lang="en-US" altLang="ja-JP" sz="1200">
              <a:latin typeface="Meiryo UI" panose="020B0604030504040204" pitchFamily="50" charset="-128"/>
              <a:ea typeface="Meiryo UI" panose="020B0604030504040204" pitchFamily="50" charset="-128"/>
            </a:endParaRPr>
          </a:p>
          <a:p>
            <a:r>
              <a:rPr kumimoji="1" lang="ja-JP" altLang="en-US" sz="1200">
                <a:latin typeface="Meiryo UI" panose="020B0604030504040204" pitchFamily="50" charset="-128"/>
                <a:ea typeface="Meiryo UI" panose="020B0604030504040204" pitchFamily="50" charset="-128"/>
              </a:rPr>
              <a:t>これをコピーしてえます</a:t>
            </a:r>
          </a:p>
        </p:txBody>
      </p:sp>
      <p:pic>
        <p:nvPicPr>
          <p:cNvPr id="26" name="図 25">
            <a:extLst>
              <a:ext uri="{FF2B5EF4-FFF2-40B4-BE49-F238E27FC236}">
                <a16:creationId xmlns:a16="http://schemas.microsoft.com/office/drawing/2014/main" id="{7FA6108F-3B07-7CAA-486B-1F66E29C7CF0}"/>
              </a:ext>
            </a:extLst>
          </p:cNvPr>
          <p:cNvPicPr>
            <a:picLocks noChangeAspect="1"/>
          </p:cNvPicPr>
          <p:nvPr userDrawn="1"/>
        </p:nvPicPr>
        <p:blipFill>
          <a:blip r:embed="rId2"/>
          <a:stretch>
            <a:fillRect/>
          </a:stretch>
        </p:blipFill>
        <p:spPr>
          <a:xfrm>
            <a:off x="623889" y="1089025"/>
            <a:ext cx="2060331" cy="4464050"/>
          </a:xfrm>
          <a:prstGeom prst="rect">
            <a:avLst/>
          </a:prstGeom>
          <a:ln>
            <a:solidFill>
              <a:schemeClr val="bg1">
                <a:lumMod val="65000"/>
              </a:schemeClr>
            </a:solidFill>
          </a:ln>
        </p:spPr>
      </p:pic>
      <p:cxnSp>
        <p:nvCxnSpPr>
          <p:cNvPr id="27" name="直線コネクタ 26">
            <a:extLst>
              <a:ext uri="{FF2B5EF4-FFF2-40B4-BE49-F238E27FC236}">
                <a16:creationId xmlns:a16="http://schemas.microsoft.com/office/drawing/2014/main" id="{5FF73DD7-2FE1-48A6-A080-6DC85B5B1EB9}"/>
              </a:ext>
            </a:extLst>
          </p:cNvPr>
          <p:cNvCxnSpPr>
            <a:cxnSpLocks/>
          </p:cNvCxnSpPr>
          <p:nvPr userDrawn="1"/>
        </p:nvCxnSpPr>
        <p:spPr>
          <a:xfrm>
            <a:off x="6522803" y="1089025"/>
            <a:ext cx="0" cy="55435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図 27">
            <a:extLst>
              <a:ext uri="{FF2B5EF4-FFF2-40B4-BE49-F238E27FC236}">
                <a16:creationId xmlns:a16="http://schemas.microsoft.com/office/drawing/2014/main" id="{D0D65C5C-0A7F-297F-0EFA-C090FE9DA2F1}"/>
              </a:ext>
            </a:extLst>
          </p:cNvPr>
          <p:cNvPicPr>
            <a:picLocks noChangeAspect="1"/>
          </p:cNvPicPr>
          <p:nvPr userDrawn="1"/>
        </p:nvPicPr>
        <p:blipFill>
          <a:blip r:embed="rId2"/>
          <a:stretch>
            <a:fillRect/>
          </a:stretch>
        </p:blipFill>
        <p:spPr>
          <a:xfrm>
            <a:off x="6546758" y="1096144"/>
            <a:ext cx="2060331" cy="4464050"/>
          </a:xfrm>
          <a:prstGeom prst="rect">
            <a:avLst/>
          </a:prstGeom>
          <a:ln>
            <a:solidFill>
              <a:schemeClr val="bg1">
                <a:lumMod val="65000"/>
              </a:schemeClr>
            </a:solidFill>
          </a:ln>
        </p:spPr>
      </p:pic>
      <p:sp>
        <p:nvSpPr>
          <p:cNvPr id="30" name="四角形: 角を丸くする 29">
            <a:extLst>
              <a:ext uri="{FF2B5EF4-FFF2-40B4-BE49-F238E27FC236}">
                <a16:creationId xmlns:a16="http://schemas.microsoft.com/office/drawing/2014/main" id="{59F0C242-88D7-7628-5262-540ACE93B760}"/>
              </a:ext>
            </a:extLst>
          </p:cNvPr>
          <p:cNvSpPr/>
          <p:nvPr userDrawn="1"/>
        </p:nvSpPr>
        <p:spPr>
          <a:xfrm>
            <a:off x="8748252" y="2120751"/>
            <a:ext cx="2743200" cy="78560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kumimoji="1" lang="ja-JP" altLang="en-US" sz="1400">
                <a:solidFill>
                  <a:schemeClr val="tx1"/>
                </a:solidFill>
                <a:latin typeface="Meiryo UI" panose="020B0604030504040204" pitchFamily="50" charset="-128"/>
                <a:ea typeface="Meiryo UI" panose="020B0604030504040204" pitchFamily="50" charset="-128"/>
              </a:rPr>
              <a:t>緑の線に</a:t>
            </a:r>
            <a:endParaRPr kumimoji="1" lang="en-US" altLang="ja-JP" sz="1400">
              <a:solidFill>
                <a:schemeClr val="tx1"/>
              </a:solidFill>
              <a:latin typeface="Meiryo UI" panose="020B0604030504040204" pitchFamily="50" charset="-128"/>
              <a:ea typeface="Meiryo UI" panose="020B0604030504040204" pitchFamily="50" charset="-128"/>
            </a:endParaRPr>
          </a:p>
          <a:p>
            <a:pPr algn="l"/>
            <a:r>
              <a:rPr kumimoji="1" lang="ja-JP" altLang="en-US" sz="1400">
                <a:solidFill>
                  <a:schemeClr val="tx1"/>
                </a:solidFill>
                <a:latin typeface="Meiryo UI" panose="020B0604030504040204" pitchFamily="50" charset="-128"/>
                <a:ea typeface="Meiryo UI" panose="020B0604030504040204" pitchFamily="50" charset="-128"/>
              </a:rPr>
              <a:t>スクショを左側面を合わせる。</a:t>
            </a:r>
          </a:p>
        </p:txBody>
      </p:sp>
      <p:sp>
        <p:nvSpPr>
          <p:cNvPr id="31" name="四角形: 角を丸くする 30">
            <a:extLst>
              <a:ext uri="{FF2B5EF4-FFF2-40B4-BE49-F238E27FC236}">
                <a16:creationId xmlns:a16="http://schemas.microsoft.com/office/drawing/2014/main" id="{1A56836A-9F95-F623-07CB-81940281E0ED}"/>
              </a:ext>
            </a:extLst>
          </p:cNvPr>
          <p:cNvSpPr/>
          <p:nvPr userDrawn="1"/>
        </p:nvSpPr>
        <p:spPr>
          <a:xfrm>
            <a:off x="8748252" y="3860800"/>
            <a:ext cx="3132322" cy="78560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kumimoji="1" lang="en-US" altLang="ja-JP" sz="1400">
                <a:solidFill>
                  <a:schemeClr val="tx1"/>
                </a:solidFill>
                <a:latin typeface="Meiryo UI" panose="020B0604030504040204" pitchFamily="50" charset="-128"/>
                <a:ea typeface="Meiryo UI" panose="020B0604030504040204" pitchFamily="50" charset="-128"/>
              </a:rPr>
              <a:t>Figma</a:t>
            </a:r>
            <a:r>
              <a:rPr kumimoji="1" lang="ja-JP" altLang="en-US" sz="1400">
                <a:solidFill>
                  <a:schemeClr val="tx1"/>
                </a:solidFill>
                <a:latin typeface="Meiryo UI" panose="020B0604030504040204" pitchFamily="50" charset="-128"/>
                <a:ea typeface="Meiryo UI" panose="020B0604030504040204" pitchFamily="50" charset="-128"/>
              </a:rPr>
              <a:t>の画像サイズが違うこともある</a:t>
            </a:r>
            <a:endParaRPr kumimoji="1" lang="en-US" altLang="ja-JP" sz="1400">
              <a:solidFill>
                <a:schemeClr val="tx1"/>
              </a:solidFill>
              <a:latin typeface="Meiryo UI" panose="020B0604030504040204" pitchFamily="50" charset="-128"/>
              <a:ea typeface="Meiryo UI" panose="020B0604030504040204" pitchFamily="50" charset="-128"/>
            </a:endParaRPr>
          </a:p>
          <a:p>
            <a:pPr algn="l"/>
            <a:r>
              <a:rPr kumimoji="1" lang="ja-JP" altLang="en-US" sz="1400">
                <a:solidFill>
                  <a:schemeClr val="tx1"/>
                </a:solidFill>
                <a:latin typeface="Meiryo UI" panose="020B0604030504040204" pitchFamily="50" charset="-128"/>
                <a:ea typeface="Meiryo UI" panose="020B0604030504040204" pitchFamily="50" charset="-128"/>
              </a:rPr>
              <a:t>少しのづれは問題なしとする</a:t>
            </a:r>
          </a:p>
        </p:txBody>
      </p:sp>
      <p:grpSp>
        <p:nvGrpSpPr>
          <p:cNvPr id="32" name="グループ化 31">
            <a:extLst>
              <a:ext uri="{FF2B5EF4-FFF2-40B4-BE49-F238E27FC236}">
                <a16:creationId xmlns:a16="http://schemas.microsoft.com/office/drawing/2014/main" id="{5A0958F9-F2D2-DED4-2A12-B52AE7B38775}"/>
              </a:ext>
            </a:extLst>
          </p:cNvPr>
          <p:cNvGrpSpPr/>
          <p:nvPr userDrawn="1"/>
        </p:nvGrpSpPr>
        <p:grpSpPr>
          <a:xfrm>
            <a:off x="713339" y="560414"/>
            <a:ext cx="4172786" cy="435342"/>
            <a:chOff x="492574" y="754614"/>
            <a:chExt cx="4172786" cy="435342"/>
          </a:xfrm>
        </p:grpSpPr>
        <p:sp>
          <p:nvSpPr>
            <p:cNvPr id="33" name="テキスト ボックス 32">
              <a:extLst>
                <a:ext uri="{FF2B5EF4-FFF2-40B4-BE49-F238E27FC236}">
                  <a16:creationId xmlns:a16="http://schemas.microsoft.com/office/drawing/2014/main" id="{484F9499-355C-77F6-7FAF-89FBB7800C06}"/>
                </a:ext>
              </a:extLst>
            </p:cNvPr>
            <p:cNvSpPr txBox="1"/>
            <p:nvPr/>
          </p:nvSpPr>
          <p:spPr>
            <a:xfrm>
              <a:off x="492574" y="754614"/>
              <a:ext cx="4172786" cy="408908"/>
            </a:xfrm>
            <a:prstGeom prst="rect">
              <a:avLst/>
            </a:prstGeom>
            <a:noFill/>
            <a:effectLst>
              <a:glow rad="444500">
                <a:schemeClr val="bg1"/>
              </a:glow>
            </a:effectLst>
          </p:spPr>
          <p:txBody>
            <a:bodyPr wrap="square" lIns="90308" tIns="45155" rIns="90308" bIns="45155" rtlCol="0">
              <a:spAutoFit/>
            </a:bodyPr>
            <a:lstStyle/>
            <a:p>
              <a:pPr defTabSz="903082">
                <a:lnSpc>
                  <a:spcPct val="150000"/>
                </a:lnSpc>
              </a:pPr>
              <a:r>
                <a:rPr kumimoji="1" lang="ja-JP" altLang="en-US" sz="1600" b="1">
                  <a:solidFill>
                    <a:schemeClr val="accent5"/>
                  </a:solidFill>
                  <a:effectLst>
                    <a:glow rad="127000">
                      <a:prstClr val="white"/>
                    </a:glow>
                  </a:effectLst>
                  <a:latin typeface="Meiryo UI" panose="020B0604030504040204" pitchFamily="50" charset="-128"/>
                  <a:ea typeface="Meiryo UI" panose="020B0604030504040204" pitchFamily="50" charset="-128"/>
                  <a:cs typeface="メイリオ" panose="020B0604030504040204" pitchFamily="50" charset="-128"/>
                </a:rPr>
                <a:t>～</a:t>
              </a:r>
              <a:r>
                <a:rPr kumimoji="1" lang="ja-JP" altLang="en-US" sz="1600" b="1">
                  <a:solidFill>
                    <a:schemeClr val="accent5"/>
                  </a:solidFill>
                  <a:effectLst>
                    <a:glow rad="127000">
                      <a:prstClr val="white"/>
                    </a:glow>
                  </a:effectLst>
                  <a:latin typeface="Meiryo UI" panose="020B0604030504040204" pitchFamily="50" charset="-128"/>
                  <a:ea typeface="Meiryo UI" panose="020B0604030504040204" pitchFamily="50" charset="-128"/>
                  <a:cs typeface="メイリオ" panose="020B0604030504040204" pitchFamily="50" charset="-128"/>
                  <a:sym typeface="+mn-ea"/>
                </a:rPr>
                <a:t>小見出し</a:t>
              </a:r>
              <a:r>
                <a:rPr kumimoji="1" lang="ja-JP" altLang="en-US" sz="1600" b="1">
                  <a:solidFill>
                    <a:schemeClr val="accent5"/>
                  </a:solidFill>
                  <a:effectLst>
                    <a:glow rad="127000">
                      <a:prstClr val="white"/>
                    </a:glow>
                  </a:effectLst>
                  <a:latin typeface="Meiryo UI" panose="020B0604030504040204" pitchFamily="50" charset="-128"/>
                  <a:ea typeface="Meiryo UI" panose="020B0604030504040204" pitchFamily="50" charset="-128"/>
                  <a:cs typeface="メイリオ" panose="020B0604030504040204" pitchFamily="50" charset="-128"/>
                </a:rPr>
                <a:t>～</a:t>
              </a:r>
            </a:p>
          </p:txBody>
        </p:sp>
        <p:cxnSp>
          <p:nvCxnSpPr>
            <p:cNvPr id="34" name="直線コネクタ 33">
              <a:extLst>
                <a:ext uri="{FF2B5EF4-FFF2-40B4-BE49-F238E27FC236}">
                  <a16:creationId xmlns:a16="http://schemas.microsoft.com/office/drawing/2014/main" id="{C4B45A9E-EDB6-AD3C-4D86-98B917B36FCB}"/>
                </a:ext>
              </a:extLst>
            </p:cNvPr>
            <p:cNvCxnSpPr>
              <a:cxnSpLocks/>
            </p:cNvCxnSpPr>
            <p:nvPr/>
          </p:nvCxnSpPr>
          <p:spPr>
            <a:xfrm>
              <a:off x="512721" y="1189956"/>
              <a:ext cx="3485613" cy="0"/>
            </a:xfrm>
            <a:prstGeom prst="line">
              <a:avLst/>
            </a:prstGeom>
            <a:ln w="19050" cmpd="sng">
              <a:solidFill>
                <a:schemeClr val="accent5">
                  <a:lumMod val="60000"/>
                  <a:lumOff val="40000"/>
                </a:schemeClr>
              </a:solidFill>
              <a:prstDash val="sysDot"/>
            </a:ln>
            <a:effectLst/>
          </p:spPr>
          <p:style>
            <a:lnRef idx="1">
              <a:schemeClr val="accent1"/>
            </a:lnRef>
            <a:fillRef idx="0">
              <a:schemeClr val="accent1"/>
            </a:fillRef>
            <a:effectRef idx="0">
              <a:schemeClr val="accent1"/>
            </a:effectRef>
            <a:fontRef idx="minor">
              <a:schemeClr val="tx1"/>
            </a:fontRef>
          </p:style>
        </p:cxnSp>
      </p:grpSp>
      <p:sp>
        <p:nvSpPr>
          <p:cNvPr id="3" name="四角形: 角を丸くする 2">
            <a:extLst>
              <a:ext uri="{FF2B5EF4-FFF2-40B4-BE49-F238E27FC236}">
                <a16:creationId xmlns:a16="http://schemas.microsoft.com/office/drawing/2014/main" id="{C066DD50-6B29-60E1-3D2A-5690907F5EE9}"/>
              </a:ext>
            </a:extLst>
          </p:cNvPr>
          <p:cNvSpPr/>
          <p:nvPr userDrawn="1"/>
        </p:nvSpPr>
        <p:spPr>
          <a:xfrm>
            <a:off x="2918407" y="3968380"/>
            <a:ext cx="3485613" cy="78560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kumimoji="1" lang="ja-JP" altLang="en-US" sz="1400">
                <a:solidFill>
                  <a:schemeClr val="tx1"/>
                </a:solidFill>
                <a:latin typeface="Meiryo UI" panose="020B0604030504040204" pitchFamily="50" charset="-128"/>
                <a:ea typeface="Meiryo UI" panose="020B0604030504040204" pitchFamily="50" charset="-128"/>
              </a:rPr>
              <a:t>資料作成にあうスライドマスターがない</a:t>
            </a:r>
            <a:endParaRPr kumimoji="1" lang="en-US" altLang="ja-JP" sz="1400">
              <a:solidFill>
                <a:schemeClr val="tx1"/>
              </a:solidFill>
              <a:latin typeface="Meiryo UI" panose="020B0604030504040204" pitchFamily="50" charset="-128"/>
              <a:ea typeface="Meiryo UI" panose="020B0604030504040204" pitchFamily="50" charset="-128"/>
            </a:endParaRPr>
          </a:p>
          <a:p>
            <a:pPr algn="l"/>
            <a:r>
              <a:rPr kumimoji="1" lang="ja-JP" altLang="en-US" sz="1400">
                <a:solidFill>
                  <a:schemeClr val="tx1"/>
                </a:solidFill>
                <a:latin typeface="Meiryo UI" panose="020B0604030504040204" pitchFamily="50" charset="-128"/>
                <a:ea typeface="Meiryo UI" panose="020B0604030504040204" pitchFamily="50" charset="-128"/>
              </a:rPr>
              <a:t>白く塗りつぶした図形で隠す</a:t>
            </a:r>
          </a:p>
        </p:txBody>
      </p:sp>
      <p:sp>
        <p:nvSpPr>
          <p:cNvPr id="4" name="正方形/長方形 3">
            <a:extLst>
              <a:ext uri="{FF2B5EF4-FFF2-40B4-BE49-F238E27FC236}">
                <a16:creationId xmlns:a16="http://schemas.microsoft.com/office/drawing/2014/main" id="{43DB0DCE-5CB7-A31E-76AA-D09B182BE2A6}"/>
              </a:ext>
            </a:extLst>
          </p:cNvPr>
          <p:cNvSpPr/>
          <p:nvPr userDrawn="1"/>
        </p:nvSpPr>
        <p:spPr>
          <a:xfrm>
            <a:off x="3082039" y="2861030"/>
            <a:ext cx="914400" cy="914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395710"/>
      </p:ext>
    </p:extLst>
  </p:cSld>
  <p:clrMapOvr>
    <a:masterClrMapping/>
  </p:clrMapOvr>
  <p:extLst>
    <p:ext uri="{DCECCB84-F9BA-43D5-87BE-67443E8EF086}">
      <p15:sldGuideLst xmlns:p15="http://schemas.microsoft.com/office/powerpoint/2012/main">
        <p15:guide id="3" orient="horz" pos="142">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178">
          <p15:clr>
            <a:srgbClr val="A4A3A4"/>
          </p15:clr>
        </p15:guide>
        <p15:guide id="10" pos="3840">
          <p15:clr>
            <a:srgbClr val="A4A3A4"/>
          </p15:clr>
        </p15:guide>
        <p15:guide id="11" pos="393">
          <p15:clr>
            <a:srgbClr val="547EBF"/>
          </p15:clr>
        </p15:guide>
        <p15:guide id="12" pos="7287">
          <p15:clr>
            <a:srgbClr val="547EBF"/>
          </p15:clr>
        </p15:guide>
        <p15:guide id="13" orient="horz" pos="2160">
          <p15:clr>
            <a:srgbClr val="A4A3A4"/>
          </p15:clr>
        </p15:guide>
        <p15:guide id="14" pos="4112">
          <p15:clr>
            <a:srgbClr val="9FCC3B"/>
          </p15:clr>
        </p15:guide>
        <p15:guide id="15" pos="2252">
          <p15:clr>
            <a:srgbClr val="9FCC3B"/>
          </p15:clr>
        </p15:guide>
        <p15:guide id="16" pos="5995">
          <p15:clr>
            <a:srgbClr val="9FCC3B"/>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白紙">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9587603-B484-4C1F-B361-5DA9D0C3149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1877A5-0195-4B9F-83B2-35578C3EE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sp>
        <p:nvSpPr>
          <p:cNvPr id="3" name="タイトル 3">
            <a:extLst>
              <a:ext uri="{FF2B5EF4-FFF2-40B4-BE49-F238E27FC236}">
                <a16:creationId xmlns:a16="http://schemas.microsoft.com/office/drawing/2014/main" id="{14991806-1C32-98BE-A5CC-C3C34966FD41}"/>
              </a:ext>
            </a:extLst>
          </p:cNvPr>
          <p:cNvSpPr txBox="1">
            <a:spLocks/>
          </p:cNvSpPr>
          <p:nvPr userDrawn="1"/>
        </p:nvSpPr>
        <p:spPr bwMode="gray">
          <a:xfrm>
            <a:off x="645169" y="152730"/>
            <a:ext cx="8584721" cy="387798"/>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kumimoji="1" sz="6000" b="0" i="0" kern="1200" spc="120" baseline="0">
                <a:solidFill>
                  <a:schemeClr val="accent1"/>
                </a:solidFill>
                <a:latin typeface="Meiryo UI" panose="020B0604030504040204" pitchFamily="34" charset="-128"/>
                <a:ea typeface="Meiryo UI" panose="020B0604030504040204" pitchFamily="34" charset="-128"/>
                <a:cs typeface="+mj-cs"/>
              </a:defRPr>
            </a:lvl1pPr>
          </a:lstStyle>
          <a:p>
            <a:pPr algn="l"/>
            <a:r>
              <a:rPr lang="ja-JP" altLang="en-US" sz="2800" b="1">
                <a:solidFill>
                  <a:srgbClr val="5B9BD5"/>
                </a:solidFill>
                <a:latin typeface="Meiryo UI"/>
                <a:ea typeface="Meiryo UI"/>
              </a:rPr>
              <a:t>■テキスト</a:t>
            </a:r>
            <a:endParaRPr lang="ja-JP" altLang="en-US" sz="2800" b="1">
              <a:solidFill>
                <a:srgbClr val="5B9BD5"/>
              </a:solidFill>
            </a:endParaRPr>
          </a:p>
        </p:txBody>
      </p:sp>
      <p:sp>
        <p:nvSpPr>
          <p:cNvPr id="8" name="正方形/長方形 7">
            <a:extLst>
              <a:ext uri="{FF2B5EF4-FFF2-40B4-BE49-F238E27FC236}">
                <a16:creationId xmlns:a16="http://schemas.microsoft.com/office/drawing/2014/main" id="{FD240499-57CC-E936-78E7-02D2A85BE719}"/>
              </a:ext>
            </a:extLst>
          </p:cNvPr>
          <p:cNvSpPr/>
          <p:nvPr userDrawn="1"/>
        </p:nvSpPr>
        <p:spPr>
          <a:xfrm>
            <a:off x="3433138" y="-85190"/>
            <a:ext cx="323700" cy="150775"/>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73ADA08B-145A-23E6-64E8-9F990CDEC788}"/>
              </a:ext>
            </a:extLst>
          </p:cNvPr>
          <p:cNvPicPr>
            <a:picLocks noChangeAspect="1"/>
          </p:cNvPicPr>
          <p:nvPr userDrawn="1"/>
        </p:nvPicPr>
        <p:blipFill>
          <a:blip r:embed="rId2"/>
          <a:stretch>
            <a:fillRect/>
          </a:stretch>
        </p:blipFill>
        <p:spPr>
          <a:xfrm>
            <a:off x="6332748" y="1443728"/>
            <a:ext cx="1431762" cy="1339858"/>
          </a:xfrm>
          <a:prstGeom prst="rect">
            <a:avLst/>
          </a:prstGeom>
          <a:ln>
            <a:solidFill>
              <a:schemeClr val="tx1">
                <a:lumMod val="50000"/>
                <a:lumOff val="50000"/>
              </a:schemeClr>
            </a:solidFill>
          </a:ln>
        </p:spPr>
      </p:pic>
      <p:pic>
        <p:nvPicPr>
          <p:cNvPr id="10" name="図 9">
            <a:extLst>
              <a:ext uri="{FF2B5EF4-FFF2-40B4-BE49-F238E27FC236}">
                <a16:creationId xmlns:a16="http://schemas.microsoft.com/office/drawing/2014/main" id="{7B9C4BE9-E96D-A28D-E2C8-428A40C99E7F}"/>
              </a:ext>
            </a:extLst>
          </p:cNvPr>
          <p:cNvPicPr>
            <a:picLocks noChangeAspect="1"/>
          </p:cNvPicPr>
          <p:nvPr userDrawn="1"/>
        </p:nvPicPr>
        <p:blipFill>
          <a:blip r:embed="rId3"/>
          <a:stretch>
            <a:fillRect/>
          </a:stretch>
        </p:blipFill>
        <p:spPr>
          <a:xfrm>
            <a:off x="8296992" y="1443728"/>
            <a:ext cx="2962938" cy="1339858"/>
          </a:xfrm>
          <a:prstGeom prst="rect">
            <a:avLst/>
          </a:prstGeom>
          <a:ln>
            <a:solidFill>
              <a:schemeClr val="tx1">
                <a:lumMod val="50000"/>
                <a:lumOff val="50000"/>
              </a:schemeClr>
            </a:solidFill>
          </a:ln>
        </p:spPr>
      </p:pic>
      <p:cxnSp>
        <p:nvCxnSpPr>
          <p:cNvPr id="11" name="直線矢印コネクタ 10">
            <a:extLst>
              <a:ext uri="{FF2B5EF4-FFF2-40B4-BE49-F238E27FC236}">
                <a16:creationId xmlns:a16="http://schemas.microsoft.com/office/drawing/2014/main" id="{C469D22C-1A96-4005-0971-A74D6CE86F37}"/>
              </a:ext>
            </a:extLst>
          </p:cNvPr>
          <p:cNvCxnSpPr>
            <a:cxnSpLocks/>
          </p:cNvCxnSpPr>
          <p:nvPr userDrawn="1"/>
        </p:nvCxnSpPr>
        <p:spPr bwMode="auto">
          <a:xfrm>
            <a:off x="7794121" y="2094887"/>
            <a:ext cx="466287" cy="382"/>
          </a:xfrm>
          <a:prstGeom prst="straightConnector1">
            <a:avLst/>
          </a:prstGeom>
          <a:noFill/>
          <a:ln w="38100" algn="ctr">
            <a:solidFill>
              <a:sysClr val="window" lastClr="FFFFFF">
                <a:lumMod val="50000"/>
              </a:sysClr>
            </a:solidFill>
            <a:round/>
            <a:headEnd/>
            <a:tailEnd type="arrow"/>
          </a:ln>
          <a:extLst>
            <a:ext uri="{909E8E84-426E-40DD-AFC4-6F175D3DCCD1}">
              <a14:hiddenFill xmlns:a14="http://schemas.microsoft.com/office/drawing/2010/main">
                <a:noFill/>
              </a14:hiddenFill>
            </a:ext>
          </a:extLst>
        </p:spPr>
      </p:cxnSp>
      <p:sp>
        <p:nvSpPr>
          <p:cNvPr id="12" name="正方形/長方形 11">
            <a:extLst>
              <a:ext uri="{FF2B5EF4-FFF2-40B4-BE49-F238E27FC236}">
                <a16:creationId xmlns:a16="http://schemas.microsoft.com/office/drawing/2014/main" id="{5C284740-2F7A-0126-809A-2BEB635AD132}"/>
              </a:ext>
            </a:extLst>
          </p:cNvPr>
          <p:cNvSpPr/>
          <p:nvPr userDrawn="1"/>
        </p:nvSpPr>
        <p:spPr>
          <a:xfrm>
            <a:off x="9577821" y="1744735"/>
            <a:ext cx="507352" cy="267787"/>
          </a:xfrm>
          <a:prstGeom prst="rect">
            <a:avLst/>
          </a:prstGeom>
          <a:noFill/>
          <a:ln w="28575">
            <a:solidFill>
              <a:srgbClr val="FF0000"/>
            </a:solidFill>
            <a:prstDash val="solid"/>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kumimoji="1" lang="ja-JP" altLang="en-US" sz="1200">
              <a:solidFill>
                <a:schemeClr val="tx1"/>
              </a:solidFill>
              <a:latin typeface="+mn-ea"/>
              <a:cs typeface="Meiryo UI" panose="020B0604030504040204" pitchFamily="50" charset="-128"/>
            </a:endParaRPr>
          </a:p>
        </p:txBody>
      </p:sp>
      <p:sp>
        <p:nvSpPr>
          <p:cNvPr id="13" name="四角形: 角を丸くする 46">
            <a:extLst>
              <a:ext uri="{FF2B5EF4-FFF2-40B4-BE49-F238E27FC236}">
                <a16:creationId xmlns:a16="http://schemas.microsoft.com/office/drawing/2014/main" id="{1104EA64-8DCA-6CB8-0FBF-03216A40A6E7}"/>
              </a:ext>
            </a:extLst>
          </p:cNvPr>
          <p:cNvSpPr/>
          <p:nvPr userDrawn="1"/>
        </p:nvSpPr>
        <p:spPr>
          <a:xfrm>
            <a:off x="6286257" y="832717"/>
            <a:ext cx="5269511" cy="286230"/>
          </a:xfrm>
          <a:prstGeom prst="roundRect">
            <a:avLst>
              <a:gd name="adj" fmla="val 11569"/>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47"/>
              </a:spcBef>
            </a:pPr>
            <a:r>
              <a:rPr kumimoji="1" lang="ja-JP" altLang="en-US" sz="1600" b="1">
                <a:solidFill>
                  <a:schemeClr val="bg1"/>
                </a:solidFill>
                <a:latin typeface="+mn-ea"/>
              </a:rPr>
              <a:t>カーニング（文字の広さ）</a:t>
            </a:r>
          </a:p>
        </p:txBody>
      </p:sp>
      <p:sp>
        <p:nvSpPr>
          <p:cNvPr id="14" name="正方形/長方形 13">
            <a:extLst>
              <a:ext uri="{FF2B5EF4-FFF2-40B4-BE49-F238E27FC236}">
                <a16:creationId xmlns:a16="http://schemas.microsoft.com/office/drawing/2014/main" id="{161A29A4-093D-03D4-25EA-0C4422F40B86}"/>
              </a:ext>
            </a:extLst>
          </p:cNvPr>
          <p:cNvSpPr/>
          <p:nvPr userDrawn="1"/>
        </p:nvSpPr>
        <p:spPr>
          <a:xfrm>
            <a:off x="623888" y="3476852"/>
            <a:ext cx="371746" cy="3717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lgn="l">
              <a:spcBef>
                <a:spcPts val="500"/>
              </a:spcBef>
              <a:buFont typeface="Calibri" panose="020F0502020204030204" pitchFamily="34" charset="0"/>
              <a:buChar char="·"/>
            </a:pPr>
            <a:endParaRPr kumimoji="1" lang="ja-JP" altLang="en-US" sz="1600" b="1">
              <a:latin typeface="+mn-ea"/>
              <a:ea typeface="+mn-ea"/>
            </a:endParaRPr>
          </a:p>
        </p:txBody>
      </p:sp>
      <p:sp>
        <p:nvSpPr>
          <p:cNvPr id="15" name="四角形: 角を丸くする 57">
            <a:extLst>
              <a:ext uri="{FF2B5EF4-FFF2-40B4-BE49-F238E27FC236}">
                <a16:creationId xmlns:a16="http://schemas.microsoft.com/office/drawing/2014/main" id="{EE1A0E94-FB7F-7FE4-5792-4CB99B5659F5}"/>
              </a:ext>
            </a:extLst>
          </p:cNvPr>
          <p:cNvSpPr/>
          <p:nvPr userDrawn="1"/>
        </p:nvSpPr>
        <p:spPr>
          <a:xfrm>
            <a:off x="623888" y="3087330"/>
            <a:ext cx="2487513" cy="286230"/>
          </a:xfrm>
          <a:prstGeom prst="roundRect">
            <a:avLst>
              <a:gd name="adj" fmla="val 11569"/>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47"/>
              </a:spcBef>
            </a:pPr>
            <a:r>
              <a:rPr kumimoji="1" lang="ja-JP" altLang="en-US" sz="1600" b="1">
                <a:solidFill>
                  <a:schemeClr val="bg1"/>
                </a:solidFill>
                <a:latin typeface="+mn-ea"/>
              </a:rPr>
              <a:t>テキスト文字カラー</a:t>
            </a:r>
          </a:p>
        </p:txBody>
      </p:sp>
      <p:sp>
        <p:nvSpPr>
          <p:cNvPr id="16" name="正方形/長方形 15">
            <a:extLst>
              <a:ext uri="{FF2B5EF4-FFF2-40B4-BE49-F238E27FC236}">
                <a16:creationId xmlns:a16="http://schemas.microsoft.com/office/drawing/2014/main" id="{14C2EEA5-B9A4-A8E6-5BC6-35C9E3056C2F}"/>
              </a:ext>
            </a:extLst>
          </p:cNvPr>
          <p:cNvSpPr/>
          <p:nvPr userDrawn="1"/>
        </p:nvSpPr>
        <p:spPr>
          <a:xfrm>
            <a:off x="3395663" y="3474115"/>
            <a:ext cx="371746" cy="37174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8000" indent="-108000" algn="l">
              <a:spcBef>
                <a:spcPts val="500"/>
              </a:spcBef>
              <a:buFont typeface="Calibri" panose="020F0502020204030204" pitchFamily="34" charset="0"/>
              <a:buChar char="·"/>
            </a:pPr>
            <a:endParaRPr kumimoji="1" lang="ja-JP" altLang="en-US" sz="1600" b="1">
              <a:latin typeface="+mn-ea"/>
              <a:ea typeface="+mn-ea"/>
            </a:endParaRPr>
          </a:p>
        </p:txBody>
      </p:sp>
      <p:sp>
        <p:nvSpPr>
          <p:cNvPr id="17" name="四角形: 角を丸くする 60">
            <a:extLst>
              <a:ext uri="{FF2B5EF4-FFF2-40B4-BE49-F238E27FC236}">
                <a16:creationId xmlns:a16="http://schemas.microsoft.com/office/drawing/2014/main" id="{BDA4AEF9-EA1D-203C-6760-0A63B1B46C96}"/>
              </a:ext>
            </a:extLst>
          </p:cNvPr>
          <p:cNvSpPr/>
          <p:nvPr userDrawn="1"/>
        </p:nvSpPr>
        <p:spPr>
          <a:xfrm>
            <a:off x="3395663" y="3084593"/>
            <a:ext cx="2487513" cy="286230"/>
          </a:xfrm>
          <a:prstGeom prst="roundRect">
            <a:avLst>
              <a:gd name="adj" fmla="val 11569"/>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47"/>
              </a:spcBef>
            </a:pPr>
            <a:r>
              <a:rPr kumimoji="1" lang="ja-JP" altLang="en-US" sz="1600" b="1">
                <a:solidFill>
                  <a:schemeClr val="bg1"/>
                </a:solidFill>
                <a:latin typeface="+mn-ea"/>
              </a:rPr>
              <a:t>赤枠</a:t>
            </a:r>
          </a:p>
        </p:txBody>
      </p:sp>
      <p:pic>
        <p:nvPicPr>
          <p:cNvPr id="18" name="図 17">
            <a:extLst>
              <a:ext uri="{FF2B5EF4-FFF2-40B4-BE49-F238E27FC236}">
                <a16:creationId xmlns:a16="http://schemas.microsoft.com/office/drawing/2014/main" id="{6FF18C01-4622-AF2D-E18B-04FFE4C8638B}"/>
              </a:ext>
            </a:extLst>
          </p:cNvPr>
          <p:cNvPicPr>
            <a:picLocks noChangeAspect="1"/>
          </p:cNvPicPr>
          <p:nvPr userDrawn="1"/>
        </p:nvPicPr>
        <p:blipFill>
          <a:blip r:embed="rId4"/>
          <a:stretch>
            <a:fillRect/>
          </a:stretch>
        </p:blipFill>
        <p:spPr>
          <a:xfrm>
            <a:off x="4165253" y="3517520"/>
            <a:ext cx="1133475" cy="238125"/>
          </a:xfrm>
          <a:prstGeom prst="rect">
            <a:avLst/>
          </a:prstGeom>
        </p:spPr>
      </p:pic>
      <p:sp>
        <p:nvSpPr>
          <p:cNvPr id="19" name="コンテンツ プレースホルダー 3">
            <a:extLst>
              <a:ext uri="{FF2B5EF4-FFF2-40B4-BE49-F238E27FC236}">
                <a16:creationId xmlns:a16="http://schemas.microsoft.com/office/drawing/2014/main" id="{A912A36F-6B28-83D6-03DA-5599CFA325C9}"/>
              </a:ext>
            </a:extLst>
          </p:cNvPr>
          <p:cNvSpPr txBox="1">
            <a:spLocks/>
          </p:cNvSpPr>
          <p:nvPr userDrawn="1"/>
        </p:nvSpPr>
        <p:spPr bwMode="gray">
          <a:xfrm>
            <a:off x="1202162" y="3609244"/>
            <a:ext cx="1538624" cy="523613"/>
          </a:xfrm>
          <a:prstGeom prst="rect">
            <a:avLst/>
          </a:prstGeom>
        </p:spPr>
        <p:txBody>
          <a:bodyPr vert="horz" wrap="square" lIns="0" tIns="0" rIns="0" bIns="0" rtlCol="0">
            <a:noAutofit/>
          </a:bodyPr>
          <a:lstStyle>
            <a:lvl1pPr marL="0" indent="0" algn="l" defTabSz="685800" rtl="0" eaLnBrk="1" latinLnBrk="0" hangingPunct="1">
              <a:lnSpc>
                <a:spcPct val="100000"/>
              </a:lnSpc>
              <a:spcBef>
                <a:spcPts val="900"/>
              </a:spcBef>
              <a:buFont typeface="Arial" panose="020B0604020202020204" pitchFamily="34" charset="0"/>
              <a:buNone/>
              <a:defRPr kumimoji="1" sz="1200" b="1" i="0" kern="1200">
                <a:solidFill>
                  <a:schemeClr val="tx1"/>
                </a:solidFill>
                <a:latin typeface="+mn-ea"/>
                <a:ea typeface="+mn-ea"/>
                <a:cs typeface="+mn-cs"/>
              </a:defRPr>
            </a:lvl1pPr>
            <a:lvl2pPr marL="0" indent="0" algn="l" defTabSz="685800" rtl="0" eaLnBrk="1" latinLnBrk="0" hangingPunct="1">
              <a:lnSpc>
                <a:spcPct val="100000"/>
              </a:lnSpc>
              <a:spcBef>
                <a:spcPts val="375"/>
              </a:spcBef>
              <a:buFont typeface="Arial" panose="020B0604020202020204" pitchFamily="34" charset="0"/>
              <a:buNone/>
              <a:defRPr kumimoji="1" sz="1200" b="0" i="0" kern="1200">
                <a:solidFill>
                  <a:schemeClr val="tx1"/>
                </a:solidFill>
                <a:latin typeface="+mn-ea"/>
                <a:ea typeface="+mn-ea"/>
                <a:cs typeface="+mn-cs"/>
              </a:defRPr>
            </a:lvl2pPr>
            <a:lvl3pPr marL="81000" indent="-81000" algn="l" defTabSz="685800" rtl="0" eaLnBrk="1" latinLnBrk="0" hangingPunct="1">
              <a:lnSpc>
                <a:spcPct val="100000"/>
              </a:lnSpc>
              <a:spcBef>
                <a:spcPts val="375"/>
              </a:spcBef>
              <a:buFont typeface="Calibri" panose="020F0502020204030204" pitchFamily="34" charset="0"/>
              <a:buChar char="·"/>
              <a:defRPr kumimoji="1" sz="1200" b="0" i="0" kern="1200">
                <a:solidFill>
                  <a:schemeClr val="tx1"/>
                </a:solidFill>
                <a:latin typeface="+mn-ea"/>
                <a:ea typeface="+mn-ea"/>
                <a:cs typeface="+mn-cs"/>
              </a:defRPr>
            </a:lvl3pPr>
            <a:lvl4pPr marL="162000" indent="-81000" algn="l" defTabSz="685800" rtl="0" eaLnBrk="1" latinLnBrk="0" hangingPunct="1">
              <a:lnSpc>
                <a:spcPct val="100000"/>
              </a:lnSpc>
              <a:spcBef>
                <a:spcPts val="150"/>
              </a:spcBef>
              <a:buFont typeface="Calibri" panose="020F0502020204030204" pitchFamily="34" charset="0"/>
              <a:buChar char="·"/>
              <a:defRPr kumimoji="1" sz="1200" b="0" i="0" kern="1200">
                <a:solidFill>
                  <a:schemeClr val="tx1"/>
                </a:solidFill>
                <a:latin typeface="+mn-ea"/>
                <a:ea typeface="+mn-ea"/>
                <a:cs typeface="+mn-cs"/>
              </a:defRPr>
            </a:lvl4pPr>
            <a:lvl5pPr marL="243000" indent="-81000" algn="l" defTabSz="685800" rtl="0" eaLnBrk="1" latinLnBrk="0" hangingPunct="1">
              <a:lnSpc>
                <a:spcPct val="100000"/>
              </a:lnSpc>
              <a:spcBef>
                <a:spcPts val="150"/>
              </a:spcBef>
              <a:buFont typeface="Calibri" panose="020F0502020204030204" pitchFamily="34" charset="0"/>
              <a:buChar char="·"/>
              <a:defRPr kumimoji="1" sz="1200" b="0" i="0" kern="1200">
                <a:solidFill>
                  <a:schemeClr val="tx1"/>
                </a:solidFill>
                <a:latin typeface="+mn-ea"/>
                <a:ea typeface="+mn-ea"/>
                <a:cs typeface="+mn-cs"/>
              </a:defRPr>
            </a:lvl5pPr>
            <a:lvl6pPr marL="405000" indent="-135000" algn="l" defTabSz="685800" rtl="0" eaLnBrk="1" latinLnBrk="0" hangingPunct="1">
              <a:lnSpc>
                <a:spcPct val="100000"/>
              </a:lnSpc>
              <a:spcBef>
                <a:spcPts val="75"/>
              </a:spcBef>
              <a:buFont typeface="Wingdings 2" panose="05020102010507070707" pitchFamily="18" charset="2"/>
              <a:buChar char=""/>
              <a:defRPr kumimoji="1" sz="1200" b="0" i="0" kern="1200">
                <a:solidFill>
                  <a:schemeClr val="tx1"/>
                </a:solidFill>
                <a:latin typeface="Meiryo UI" panose="020B0604030504040204" pitchFamily="34" charset="-128"/>
                <a:ea typeface="Meiryo UI" panose="020B0604030504040204" pitchFamily="34" charset="-128"/>
                <a:cs typeface="+mn-cs"/>
              </a:defRPr>
            </a:lvl6pPr>
            <a:lvl7pPr marL="405000" indent="-135000" algn="l" defTabSz="685800" rtl="0" eaLnBrk="1" latinLnBrk="0" hangingPunct="1">
              <a:lnSpc>
                <a:spcPct val="100000"/>
              </a:lnSpc>
              <a:spcBef>
                <a:spcPts val="75"/>
              </a:spcBef>
              <a:buFont typeface="Wingdings 2" panose="05020102010507070707" pitchFamily="18" charset="2"/>
              <a:buChar char=""/>
              <a:defRPr kumimoji="1" sz="1200" b="0" i="0" kern="1200">
                <a:solidFill>
                  <a:schemeClr val="tx1"/>
                </a:solidFill>
                <a:latin typeface="Meiryo UI" panose="020B0604030504040204" pitchFamily="34" charset="-128"/>
                <a:ea typeface="Meiryo UI" panose="020B0604030504040204" pitchFamily="34" charset="-128"/>
                <a:cs typeface="+mn-cs"/>
              </a:defRPr>
            </a:lvl7pPr>
            <a:lvl8pPr marL="405000" indent="-135000" algn="l" defTabSz="685800" rtl="0" eaLnBrk="1" latinLnBrk="0" hangingPunct="1">
              <a:lnSpc>
                <a:spcPct val="100000"/>
              </a:lnSpc>
              <a:spcBef>
                <a:spcPts val="75"/>
              </a:spcBef>
              <a:buFont typeface="Wingdings 2" panose="05020102010507070707" pitchFamily="18" charset="2"/>
              <a:buChar char=""/>
              <a:defRPr kumimoji="1" sz="1200" b="0" i="0" kern="1200">
                <a:solidFill>
                  <a:schemeClr val="tx1"/>
                </a:solidFill>
                <a:latin typeface="Meiryo UI" panose="020B0604030504040204" pitchFamily="34" charset="-128"/>
                <a:ea typeface="Meiryo UI" panose="020B0604030504040204" pitchFamily="34" charset="-128"/>
                <a:cs typeface="+mn-cs"/>
              </a:defRPr>
            </a:lvl8pPr>
            <a:lvl9pPr marL="405000" indent="-135000" algn="l" defTabSz="685800" rtl="0" eaLnBrk="1" latinLnBrk="0" hangingPunct="1">
              <a:lnSpc>
                <a:spcPct val="100000"/>
              </a:lnSpc>
              <a:spcBef>
                <a:spcPts val="75"/>
              </a:spcBef>
              <a:buFont typeface="Wingdings 2" panose="05020102010507070707" pitchFamily="18" charset="2"/>
              <a:buChar char=""/>
              <a:defRPr kumimoji="1" sz="1200" b="0" i="0" kern="1200">
                <a:solidFill>
                  <a:schemeClr val="tx1"/>
                </a:solidFill>
                <a:latin typeface="Meiryo UI" panose="020B0604030504040204" pitchFamily="34" charset="-128"/>
                <a:ea typeface="Meiryo UI" panose="020B0604030504040204" pitchFamily="34" charset="-128"/>
                <a:cs typeface="+mn-cs"/>
              </a:defRPr>
            </a:lvl9pPr>
          </a:lstStyle>
          <a:p>
            <a:pPr fontAlgn="base"/>
            <a:r>
              <a:rPr lang="ja-JP" altLang="ja-JP" sz="1000">
                <a:solidFill>
                  <a:srgbClr val="000000"/>
                </a:solidFill>
              </a:rPr>
              <a:t>・</a:t>
            </a:r>
            <a:r>
              <a:rPr lang="ja-JP" altLang="en-US" sz="1000">
                <a:solidFill>
                  <a:srgbClr val="000000"/>
                </a:solidFill>
              </a:rPr>
              <a:t>テキストテキスト</a:t>
            </a:r>
            <a:endParaRPr lang="en-US" altLang="ja-JP" sz="1000" b="0">
              <a:solidFill>
                <a:srgbClr val="000000"/>
              </a:solidFill>
            </a:endParaRPr>
          </a:p>
          <a:p>
            <a:pPr fontAlgn="base"/>
            <a:endParaRPr lang="en-US" altLang="ja-JP" sz="1000" b="0">
              <a:solidFill>
                <a:srgbClr val="000000"/>
              </a:solidFill>
            </a:endParaRPr>
          </a:p>
          <a:p>
            <a:pPr fontAlgn="base"/>
            <a:endParaRPr lang="en-US" altLang="ja-JP" sz="1000" b="0">
              <a:solidFill>
                <a:srgbClr val="000000"/>
              </a:solidFill>
            </a:endParaRPr>
          </a:p>
          <a:p>
            <a:pPr fontAlgn="base"/>
            <a:endParaRPr lang="en-US" altLang="ja-JP" sz="1000" b="0">
              <a:solidFill>
                <a:srgbClr val="000000"/>
              </a:solidFill>
            </a:endParaRPr>
          </a:p>
          <a:p>
            <a:pPr fontAlgn="base"/>
            <a:endParaRPr lang="en-US" altLang="ja-JP" sz="1000" b="0">
              <a:solidFill>
                <a:srgbClr val="000000"/>
              </a:solidFill>
            </a:endParaRPr>
          </a:p>
          <a:p>
            <a:pPr fontAlgn="base"/>
            <a:endParaRPr lang="en-US" altLang="ja-JP" sz="1000" b="0">
              <a:solidFill>
                <a:srgbClr val="000000"/>
              </a:solidFill>
            </a:endParaRPr>
          </a:p>
          <a:p>
            <a:pPr fontAlgn="base"/>
            <a:endParaRPr lang="en-US" altLang="ja-JP" sz="1000" b="0">
              <a:solidFill>
                <a:srgbClr val="000000"/>
              </a:solidFill>
            </a:endParaRPr>
          </a:p>
          <a:p>
            <a:pPr fontAlgn="base"/>
            <a:endParaRPr lang="en-US" altLang="ja-JP" sz="1000" b="0">
              <a:solidFill>
                <a:srgbClr val="000000"/>
              </a:solidFill>
            </a:endParaRPr>
          </a:p>
          <a:p>
            <a:pPr fontAlgn="base"/>
            <a:endParaRPr lang="en-US" altLang="ja-JP" sz="1000" b="0">
              <a:solidFill>
                <a:srgbClr val="000000"/>
              </a:solidFill>
            </a:endParaRPr>
          </a:p>
        </p:txBody>
      </p:sp>
      <p:sp>
        <p:nvSpPr>
          <p:cNvPr id="20" name="吹き出し: 四角形 63">
            <a:extLst>
              <a:ext uri="{FF2B5EF4-FFF2-40B4-BE49-F238E27FC236}">
                <a16:creationId xmlns:a16="http://schemas.microsoft.com/office/drawing/2014/main" id="{6AD51E86-FE93-22EC-C402-1F69FCD55CB9}"/>
              </a:ext>
            </a:extLst>
          </p:cNvPr>
          <p:cNvSpPr/>
          <p:nvPr userDrawn="1"/>
        </p:nvSpPr>
        <p:spPr>
          <a:xfrm>
            <a:off x="4589773" y="3902342"/>
            <a:ext cx="1269322" cy="523613"/>
          </a:xfrm>
          <a:prstGeom prst="wedgeRectCallout">
            <a:avLst>
              <a:gd name="adj1" fmla="val 13384"/>
              <a:gd name="adj2" fmla="val -83442"/>
            </a:avLst>
          </a:prstGeom>
          <a:solidFill>
            <a:srgbClr val="FFFFCC"/>
          </a:solidFill>
          <a:ln w="6350">
            <a:solidFill>
              <a:srgbClr val="0067A5"/>
            </a:solid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r>
              <a:rPr kumimoji="1" lang="ja-JP" altLang="en-US" sz="1000" b="1">
                <a:solidFill>
                  <a:schemeClr val="tx1"/>
                </a:solidFill>
                <a:latin typeface="+mn-ea"/>
              </a:rPr>
              <a:t>枠</a:t>
            </a:r>
            <a:endParaRPr kumimoji="1" lang="en-US" altLang="ja-JP" sz="1000" b="1">
              <a:solidFill>
                <a:schemeClr val="tx1"/>
              </a:solidFill>
              <a:latin typeface="+mn-ea"/>
            </a:endParaRPr>
          </a:p>
          <a:p>
            <a:r>
              <a:rPr kumimoji="1" lang="ja-JP" altLang="en-US" sz="1000" b="1">
                <a:solidFill>
                  <a:schemeClr val="tx1"/>
                </a:solidFill>
                <a:latin typeface="+mn-ea"/>
              </a:rPr>
              <a:t>赤</a:t>
            </a:r>
            <a:endParaRPr kumimoji="1" lang="en-US" altLang="ja-JP" sz="1000" b="1">
              <a:solidFill>
                <a:schemeClr val="tx1"/>
              </a:solidFill>
              <a:latin typeface="+mn-ea"/>
            </a:endParaRPr>
          </a:p>
          <a:p>
            <a:r>
              <a:rPr kumimoji="1" lang="ja-JP" altLang="en-US" sz="1000" b="1">
                <a:solidFill>
                  <a:schemeClr val="tx1"/>
                </a:solidFill>
                <a:latin typeface="+mn-ea"/>
              </a:rPr>
              <a:t>線の太さ</a:t>
            </a:r>
            <a:r>
              <a:rPr kumimoji="1" lang="en-US" altLang="ja-JP" sz="1000" b="1">
                <a:solidFill>
                  <a:schemeClr val="tx1"/>
                </a:solidFill>
                <a:latin typeface="+mn-ea"/>
              </a:rPr>
              <a:t>2.25</a:t>
            </a:r>
            <a:endParaRPr kumimoji="1" lang="ja-JP" altLang="en-US" sz="1000" b="1">
              <a:solidFill>
                <a:schemeClr val="tx1"/>
              </a:solidFill>
              <a:latin typeface="+mn-ea"/>
            </a:endParaRPr>
          </a:p>
        </p:txBody>
      </p:sp>
      <p:sp>
        <p:nvSpPr>
          <p:cNvPr id="21" name="四角形: 角を丸くする 6">
            <a:extLst>
              <a:ext uri="{FF2B5EF4-FFF2-40B4-BE49-F238E27FC236}">
                <a16:creationId xmlns:a16="http://schemas.microsoft.com/office/drawing/2014/main" id="{D8FE1ECC-9981-A538-38FA-14DDAF3622A2}"/>
              </a:ext>
            </a:extLst>
          </p:cNvPr>
          <p:cNvSpPr/>
          <p:nvPr userDrawn="1"/>
        </p:nvSpPr>
        <p:spPr>
          <a:xfrm>
            <a:off x="633256" y="838805"/>
            <a:ext cx="2487513" cy="286230"/>
          </a:xfrm>
          <a:prstGeom prst="roundRect">
            <a:avLst>
              <a:gd name="adj" fmla="val 11569"/>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47"/>
              </a:spcBef>
            </a:pPr>
            <a:r>
              <a:rPr kumimoji="1" lang="ja-JP" altLang="en-US" sz="1600" b="1">
                <a:solidFill>
                  <a:schemeClr val="bg1"/>
                </a:solidFill>
                <a:latin typeface="+mn-ea"/>
              </a:rPr>
              <a:t>フォント種類</a:t>
            </a:r>
          </a:p>
        </p:txBody>
      </p:sp>
      <p:pic>
        <p:nvPicPr>
          <p:cNvPr id="40" name="図 39" descr="棒グラフ&#10;&#10;AI 生成コンテンツは誤りを含む可能性があります。">
            <a:extLst>
              <a:ext uri="{FF2B5EF4-FFF2-40B4-BE49-F238E27FC236}">
                <a16:creationId xmlns:a16="http://schemas.microsoft.com/office/drawing/2014/main" id="{2BAC05F8-9E68-621D-3A0A-7E53C3ADBEC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95662" y="4003309"/>
            <a:ext cx="1133475" cy="1711435"/>
          </a:xfrm>
          <a:prstGeom prst="rect">
            <a:avLst/>
          </a:prstGeom>
        </p:spPr>
      </p:pic>
      <p:pic>
        <p:nvPicPr>
          <p:cNvPr id="41" name="図 40" descr="棒グラフ&#10;&#10;AI 生成コンテンツは誤りを含む可能性があります。">
            <a:extLst>
              <a:ext uri="{FF2B5EF4-FFF2-40B4-BE49-F238E27FC236}">
                <a16:creationId xmlns:a16="http://schemas.microsoft.com/office/drawing/2014/main" id="{21056028-8A65-5C29-72C4-F228A8159D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3844" y="3967312"/>
            <a:ext cx="1197975" cy="1808823"/>
          </a:xfrm>
          <a:prstGeom prst="rect">
            <a:avLst/>
          </a:prstGeom>
        </p:spPr>
      </p:pic>
      <p:sp>
        <p:nvSpPr>
          <p:cNvPr id="43" name="正方形/長方形 42">
            <a:extLst>
              <a:ext uri="{FF2B5EF4-FFF2-40B4-BE49-F238E27FC236}">
                <a16:creationId xmlns:a16="http://schemas.microsoft.com/office/drawing/2014/main" id="{EBCE1D4A-091F-5062-6546-2F6716C06D80}"/>
              </a:ext>
            </a:extLst>
          </p:cNvPr>
          <p:cNvSpPr/>
          <p:nvPr userDrawn="1"/>
        </p:nvSpPr>
        <p:spPr>
          <a:xfrm>
            <a:off x="3529918" y="4978590"/>
            <a:ext cx="84636" cy="170703"/>
          </a:xfrm>
          <a:prstGeom prst="rect">
            <a:avLst/>
          </a:prstGeom>
          <a:noFill/>
          <a:ln w="28575">
            <a:solidFill>
              <a:srgbClr val="FF0000"/>
            </a:solidFill>
            <a:prstDash val="solid"/>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kumimoji="1" lang="ja-JP" altLang="en-US" sz="1200">
              <a:solidFill>
                <a:schemeClr val="tx1"/>
              </a:solidFill>
              <a:latin typeface="+mn-ea"/>
              <a:cs typeface="Meiryo UI" panose="020B0604030504040204" pitchFamily="50" charset="-128"/>
            </a:endParaRPr>
          </a:p>
        </p:txBody>
      </p:sp>
      <p:sp>
        <p:nvSpPr>
          <p:cNvPr id="44" name="正方形/長方形 43">
            <a:extLst>
              <a:ext uri="{FF2B5EF4-FFF2-40B4-BE49-F238E27FC236}">
                <a16:creationId xmlns:a16="http://schemas.microsoft.com/office/drawing/2014/main" id="{74B9E534-623E-9D17-73C4-E9FE1DE1CC4A}"/>
              </a:ext>
            </a:extLst>
          </p:cNvPr>
          <p:cNvSpPr/>
          <p:nvPr userDrawn="1"/>
        </p:nvSpPr>
        <p:spPr>
          <a:xfrm>
            <a:off x="781841" y="4206667"/>
            <a:ext cx="84636" cy="170703"/>
          </a:xfrm>
          <a:prstGeom prst="rect">
            <a:avLst/>
          </a:prstGeom>
          <a:noFill/>
          <a:ln w="28575">
            <a:solidFill>
              <a:srgbClr val="FF0000"/>
            </a:solidFill>
            <a:prstDash val="solid"/>
          </a:ln>
          <a:effectLst/>
        </p:spPr>
        <p:style>
          <a:lnRef idx="1">
            <a:schemeClr val="accent1"/>
          </a:lnRef>
          <a:fillRef idx="2">
            <a:schemeClr val="accent1"/>
          </a:fillRef>
          <a:effectRef idx="1">
            <a:schemeClr val="accent1"/>
          </a:effectRef>
          <a:fontRef idx="minor">
            <a:schemeClr val="dk1"/>
          </a:fontRef>
        </p:style>
        <p:txBody>
          <a:bodyPr rtlCol="0" anchor="ctr"/>
          <a:lstStyle/>
          <a:p>
            <a:pPr algn="ctr" defTabSz="457200"/>
            <a:endParaRPr kumimoji="1" lang="ja-JP" altLang="en-US" sz="1200">
              <a:solidFill>
                <a:schemeClr val="tx1"/>
              </a:solidFill>
              <a:latin typeface="+mn-ea"/>
              <a:cs typeface="Meiryo UI" panose="020B0604030504040204" pitchFamily="50" charset="-128"/>
            </a:endParaRPr>
          </a:p>
        </p:txBody>
      </p:sp>
      <p:sp>
        <p:nvSpPr>
          <p:cNvPr id="23" name="角丸四角形 59">
            <a:extLst>
              <a:ext uri="{FF2B5EF4-FFF2-40B4-BE49-F238E27FC236}">
                <a16:creationId xmlns:a16="http://schemas.microsoft.com/office/drawing/2014/main" id="{B96B048D-B077-4C97-3CA0-41DBEE9BF49E}"/>
              </a:ext>
            </a:extLst>
          </p:cNvPr>
          <p:cNvSpPr/>
          <p:nvPr userDrawn="1"/>
        </p:nvSpPr>
        <p:spPr>
          <a:xfrm>
            <a:off x="3614554" y="2359452"/>
            <a:ext cx="1431762" cy="631975"/>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7" name="四角形: 角を丸くする 6">
            <a:extLst>
              <a:ext uri="{FF2B5EF4-FFF2-40B4-BE49-F238E27FC236}">
                <a16:creationId xmlns:a16="http://schemas.microsoft.com/office/drawing/2014/main" id="{CC728F87-DB62-61FE-AFC6-73B0AA62E733}"/>
              </a:ext>
            </a:extLst>
          </p:cNvPr>
          <p:cNvSpPr/>
          <p:nvPr userDrawn="1"/>
        </p:nvSpPr>
        <p:spPr>
          <a:xfrm>
            <a:off x="3433138" y="832717"/>
            <a:ext cx="2487513" cy="286230"/>
          </a:xfrm>
          <a:prstGeom prst="roundRect">
            <a:avLst>
              <a:gd name="adj" fmla="val 11569"/>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47"/>
              </a:spcBef>
            </a:pPr>
            <a:r>
              <a:rPr kumimoji="1" lang="ja-JP" altLang="en-US" sz="1600" b="1">
                <a:solidFill>
                  <a:schemeClr val="bg1"/>
                </a:solidFill>
                <a:latin typeface="+mn-ea"/>
              </a:rPr>
              <a:t>フォント大きさ</a:t>
            </a:r>
          </a:p>
        </p:txBody>
      </p:sp>
      <p:sp>
        <p:nvSpPr>
          <p:cNvPr id="28" name="テキスト ボックス 27">
            <a:extLst>
              <a:ext uri="{FF2B5EF4-FFF2-40B4-BE49-F238E27FC236}">
                <a16:creationId xmlns:a16="http://schemas.microsoft.com/office/drawing/2014/main" id="{2229E9EC-19E1-D678-2EC0-36C6ED419F63}"/>
              </a:ext>
            </a:extLst>
          </p:cNvPr>
          <p:cNvSpPr txBox="1"/>
          <p:nvPr userDrawn="1"/>
        </p:nvSpPr>
        <p:spPr>
          <a:xfrm>
            <a:off x="3435076" y="1995980"/>
            <a:ext cx="24855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a:solidFill>
                  <a:srgbClr val="000000"/>
                </a:solidFill>
                <a:latin typeface="+mn-ea"/>
                <a:ea typeface="+mn-ea"/>
              </a:rPr>
              <a:t>・</a:t>
            </a:r>
            <a:r>
              <a:rPr lang="ja-JP" altLang="en-US" sz="1600">
                <a:solidFill>
                  <a:srgbClr val="000000"/>
                </a:solidFill>
                <a:latin typeface="+mj-ea"/>
                <a:ea typeface="+mj-ea"/>
              </a:rPr>
              <a:t>コメントに入れる文字：</a:t>
            </a:r>
            <a:r>
              <a:rPr lang="en-US" altLang="ja-JP" sz="1600">
                <a:solidFill>
                  <a:srgbClr val="000000"/>
                </a:solidFill>
                <a:latin typeface="+mj-ea"/>
                <a:ea typeface="+mj-ea"/>
              </a:rPr>
              <a:t>12</a:t>
            </a:r>
          </a:p>
        </p:txBody>
      </p:sp>
      <p:sp>
        <p:nvSpPr>
          <p:cNvPr id="29" name="テキスト ボックス 28">
            <a:extLst>
              <a:ext uri="{FF2B5EF4-FFF2-40B4-BE49-F238E27FC236}">
                <a16:creationId xmlns:a16="http://schemas.microsoft.com/office/drawing/2014/main" id="{2E24D4E7-A79E-E56C-76D1-2FA65F6B7F1A}"/>
              </a:ext>
            </a:extLst>
          </p:cNvPr>
          <p:cNvSpPr txBox="1"/>
          <p:nvPr userDrawn="1"/>
        </p:nvSpPr>
        <p:spPr>
          <a:xfrm>
            <a:off x="3433138" y="1213632"/>
            <a:ext cx="24855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a:solidFill>
                  <a:srgbClr val="000000"/>
                </a:solidFill>
                <a:latin typeface="+mn-ea"/>
                <a:ea typeface="+mn-ea"/>
              </a:rPr>
              <a:t>・</a:t>
            </a:r>
            <a:r>
              <a:rPr lang="ja-JP" altLang="en-US" sz="1600">
                <a:solidFill>
                  <a:srgbClr val="000000"/>
                </a:solidFill>
                <a:latin typeface="+mj-ea"/>
                <a:ea typeface="+mj-ea"/>
              </a:rPr>
              <a:t>見出し：</a:t>
            </a:r>
            <a:r>
              <a:rPr lang="en-US" altLang="ja-JP" sz="1600">
                <a:solidFill>
                  <a:srgbClr val="000000"/>
                </a:solidFill>
                <a:latin typeface="+mj-ea"/>
                <a:ea typeface="+mj-ea"/>
              </a:rPr>
              <a:t>20</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a:solidFill>
                  <a:srgbClr val="000000"/>
                </a:solidFill>
                <a:latin typeface="+mj-ea"/>
                <a:ea typeface="+mj-ea"/>
              </a:rPr>
              <a:t>・小見出し：</a:t>
            </a:r>
            <a:r>
              <a:rPr lang="en-US" altLang="ja-JP" sz="1600">
                <a:solidFill>
                  <a:srgbClr val="000000"/>
                </a:solidFill>
                <a:latin typeface="+mj-ea"/>
                <a:ea typeface="+mj-ea"/>
              </a:rPr>
              <a:t>16</a:t>
            </a:r>
          </a:p>
        </p:txBody>
      </p:sp>
      <p:sp>
        <p:nvSpPr>
          <p:cNvPr id="30" name="四角形: 角を丸くする 60">
            <a:extLst>
              <a:ext uri="{FF2B5EF4-FFF2-40B4-BE49-F238E27FC236}">
                <a16:creationId xmlns:a16="http://schemas.microsoft.com/office/drawing/2014/main" id="{E20BBD59-7985-2C0E-6BAB-C7DB1EB0EB36}"/>
              </a:ext>
            </a:extLst>
          </p:cNvPr>
          <p:cNvSpPr/>
          <p:nvPr userDrawn="1"/>
        </p:nvSpPr>
        <p:spPr>
          <a:xfrm>
            <a:off x="6286257" y="3090438"/>
            <a:ext cx="2487513" cy="286230"/>
          </a:xfrm>
          <a:prstGeom prst="roundRect">
            <a:avLst>
              <a:gd name="adj" fmla="val 11569"/>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47"/>
              </a:spcBef>
            </a:pPr>
            <a:r>
              <a:rPr kumimoji="1" lang="ja-JP" altLang="en-US" sz="1600" b="1">
                <a:solidFill>
                  <a:schemeClr val="bg1"/>
                </a:solidFill>
                <a:latin typeface="+mn-ea"/>
              </a:rPr>
              <a:t>赤枠</a:t>
            </a:r>
          </a:p>
        </p:txBody>
      </p:sp>
      <p:sp>
        <p:nvSpPr>
          <p:cNvPr id="32" name="テキスト ボックス 31">
            <a:extLst>
              <a:ext uri="{FF2B5EF4-FFF2-40B4-BE49-F238E27FC236}">
                <a16:creationId xmlns:a16="http://schemas.microsoft.com/office/drawing/2014/main" id="{0602AB5E-58DF-B6A4-FB4E-95D0E3FC909D}"/>
              </a:ext>
            </a:extLst>
          </p:cNvPr>
          <p:cNvSpPr txBox="1"/>
          <p:nvPr userDrawn="1"/>
        </p:nvSpPr>
        <p:spPr>
          <a:xfrm>
            <a:off x="6332748" y="3627776"/>
            <a:ext cx="24855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a:solidFill>
                  <a:srgbClr val="000000"/>
                </a:solidFill>
                <a:latin typeface="+mn-ea"/>
                <a:ea typeface="+mn-ea"/>
              </a:rPr>
              <a:t>カタカナ　→　</a:t>
            </a:r>
            <a:r>
              <a:rPr lang="ja-JP" altLang="en-US" sz="1600" b="1">
                <a:solidFill>
                  <a:srgbClr val="000000"/>
                </a:solidFill>
                <a:latin typeface="+mn-ea"/>
                <a:ea typeface="+mn-ea"/>
              </a:rPr>
              <a:t>全角で統一</a:t>
            </a:r>
            <a:endParaRPr lang="en-US" altLang="ja-JP" sz="1600" b="1">
              <a:solidFill>
                <a:srgbClr val="000000"/>
              </a:solidFill>
              <a:latin typeface="+mj-ea"/>
              <a:ea typeface="+mj-ea"/>
            </a:endParaRPr>
          </a:p>
        </p:txBody>
      </p:sp>
      <p:sp>
        <p:nvSpPr>
          <p:cNvPr id="33" name="Rechteckige Legende 6">
            <a:extLst>
              <a:ext uri="{FF2B5EF4-FFF2-40B4-BE49-F238E27FC236}">
                <a16:creationId xmlns:a16="http://schemas.microsoft.com/office/drawing/2014/main" id="{06EAC9F5-3077-9299-1F99-0D098A5B09A2}"/>
              </a:ext>
            </a:extLst>
          </p:cNvPr>
          <p:cNvSpPr/>
          <p:nvPr userDrawn="1"/>
        </p:nvSpPr>
        <p:spPr bwMode="gray">
          <a:xfrm>
            <a:off x="8917531" y="3561878"/>
            <a:ext cx="2072307" cy="834439"/>
          </a:xfrm>
          <a:prstGeom prst="wedgeRectCallout">
            <a:avLst>
              <a:gd name="adj1" fmla="val -67591"/>
              <a:gd name="adj2" fmla="val -21829"/>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108000" tIns="72000" rIns="108000" bIns="72000" rtlCol="0" anchor="t">
            <a:noAutofit/>
          </a:bodyPr>
          <a:lstStyle/>
          <a:p>
            <a:pPr>
              <a:spcBef>
                <a:spcPts val="500"/>
              </a:spcBef>
            </a:pPr>
            <a:r>
              <a:rPr kumimoji="1" lang="ja-JP" altLang="en-US" sz="1400" b="1">
                <a:solidFill>
                  <a:schemeClr val="bg1"/>
                </a:solidFill>
              </a:rPr>
              <a:t>　ｱｲｳｴｵ　　　　アイウエオ</a:t>
            </a:r>
            <a:endParaRPr kumimoji="1" lang="en-US" altLang="ja-JP" sz="1400" b="1">
              <a:solidFill>
                <a:schemeClr val="bg1"/>
              </a:solidFill>
            </a:endParaRPr>
          </a:p>
        </p:txBody>
      </p:sp>
      <p:sp>
        <p:nvSpPr>
          <p:cNvPr id="34" name="テキスト ボックス 33">
            <a:extLst>
              <a:ext uri="{FF2B5EF4-FFF2-40B4-BE49-F238E27FC236}">
                <a16:creationId xmlns:a16="http://schemas.microsoft.com/office/drawing/2014/main" id="{BA85537E-6BEF-243C-E9C5-0EB098E2BA93}"/>
              </a:ext>
            </a:extLst>
          </p:cNvPr>
          <p:cNvSpPr txBox="1"/>
          <p:nvPr userDrawn="1"/>
        </p:nvSpPr>
        <p:spPr>
          <a:xfrm>
            <a:off x="10198094" y="3826593"/>
            <a:ext cx="621759" cy="553998"/>
          </a:xfrm>
          <a:prstGeom prst="rect">
            <a:avLst/>
          </a:prstGeom>
          <a:noFill/>
        </p:spPr>
        <p:txBody>
          <a:bodyPr wrap="square" lIns="0" tIns="0" rIns="0" bIns="0" rtlCol="0">
            <a:spAutoFit/>
          </a:bodyPr>
          <a:lstStyle/>
          <a:p>
            <a:pPr algn="l">
              <a:spcBef>
                <a:spcPts val="500"/>
              </a:spcBef>
            </a:pPr>
            <a:r>
              <a:rPr kumimoji="1" lang="ja-JP" altLang="en-US" sz="3600" b="1">
                <a:solidFill>
                  <a:srgbClr val="FF0000"/>
                </a:solidFill>
              </a:rPr>
              <a:t>〇</a:t>
            </a:r>
          </a:p>
        </p:txBody>
      </p:sp>
      <p:sp>
        <p:nvSpPr>
          <p:cNvPr id="35" name="テキスト ボックス 34">
            <a:extLst>
              <a:ext uri="{FF2B5EF4-FFF2-40B4-BE49-F238E27FC236}">
                <a16:creationId xmlns:a16="http://schemas.microsoft.com/office/drawing/2014/main" id="{652287A1-892F-70AE-4AD0-E42B0AC57AD4}"/>
              </a:ext>
            </a:extLst>
          </p:cNvPr>
          <p:cNvSpPr txBox="1"/>
          <p:nvPr userDrawn="1"/>
        </p:nvSpPr>
        <p:spPr>
          <a:xfrm>
            <a:off x="9134428" y="3755645"/>
            <a:ext cx="703507" cy="677108"/>
          </a:xfrm>
          <a:prstGeom prst="rect">
            <a:avLst/>
          </a:prstGeom>
          <a:noFill/>
        </p:spPr>
        <p:txBody>
          <a:bodyPr wrap="square" lIns="0" tIns="0" rIns="0" bIns="0" rtlCol="0">
            <a:spAutoFit/>
          </a:bodyPr>
          <a:lstStyle/>
          <a:p>
            <a:pPr algn="l">
              <a:spcBef>
                <a:spcPts val="500"/>
              </a:spcBef>
            </a:pPr>
            <a:r>
              <a:rPr kumimoji="1" lang="en-US" altLang="ja-JP" sz="4400" b="1">
                <a:solidFill>
                  <a:srgbClr val="FF0000"/>
                </a:solidFill>
              </a:rPr>
              <a:t>×</a:t>
            </a:r>
            <a:endParaRPr kumimoji="1" lang="ja-JP" altLang="en-US" sz="4400" b="1">
              <a:solidFill>
                <a:srgbClr val="FF0000"/>
              </a:solidFill>
            </a:endParaRPr>
          </a:p>
        </p:txBody>
      </p:sp>
      <p:sp>
        <p:nvSpPr>
          <p:cNvPr id="36" name="テキスト ボックス 35">
            <a:extLst>
              <a:ext uri="{FF2B5EF4-FFF2-40B4-BE49-F238E27FC236}">
                <a16:creationId xmlns:a16="http://schemas.microsoft.com/office/drawing/2014/main" id="{C995D0A6-A834-EE92-8C95-4CEAF06A113C}"/>
              </a:ext>
            </a:extLst>
          </p:cNvPr>
          <p:cNvSpPr txBox="1"/>
          <p:nvPr userDrawn="1"/>
        </p:nvSpPr>
        <p:spPr>
          <a:xfrm>
            <a:off x="6332747" y="4689749"/>
            <a:ext cx="24855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a:solidFill>
                  <a:srgbClr val="000000"/>
                </a:solidFill>
                <a:latin typeface="+mn-ea"/>
                <a:ea typeface="+mn-ea"/>
              </a:rPr>
              <a:t>数字　　 →　</a:t>
            </a:r>
            <a:r>
              <a:rPr lang="ja-JP" altLang="en-US" sz="1600" b="1">
                <a:solidFill>
                  <a:srgbClr val="000000"/>
                </a:solidFill>
                <a:latin typeface="+mn-ea"/>
                <a:ea typeface="+mn-ea"/>
              </a:rPr>
              <a:t>半角で統一</a:t>
            </a:r>
            <a:endParaRPr lang="en-US" altLang="ja-JP" sz="1600" b="1">
              <a:solidFill>
                <a:srgbClr val="000000"/>
              </a:solidFill>
              <a:latin typeface="+mj-ea"/>
              <a:ea typeface="+mj-ea"/>
            </a:endParaRPr>
          </a:p>
        </p:txBody>
      </p:sp>
      <p:sp>
        <p:nvSpPr>
          <p:cNvPr id="38" name="Rechteckige Legende 6">
            <a:extLst>
              <a:ext uri="{FF2B5EF4-FFF2-40B4-BE49-F238E27FC236}">
                <a16:creationId xmlns:a16="http://schemas.microsoft.com/office/drawing/2014/main" id="{747B202F-A54C-3C93-9E0C-B14A13D7D00B}"/>
              </a:ext>
            </a:extLst>
          </p:cNvPr>
          <p:cNvSpPr/>
          <p:nvPr userDrawn="1"/>
        </p:nvSpPr>
        <p:spPr bwMode="gray">
          <a:xfrm>
            <a:off x="8935078" y="4696957"/>
            <a:ext cx="2054759" cy="882861"/>
          </a:xfrm>
          <a:prstGeom prst="wedgeRectCallout">
            <a:avLst>
              <a:gd name="adj1" fmla="val -64258"/>
              <a:gd name="adj2" fmla="val -29709"/>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108000" tIns="72000" rIns="108000" bIns="72000" rtlCol="0" anchor="t">
            <a:noAutofit/>
          </a:bodyPr>
          <a:lstStyle/>
          <a:p>
            <a:pPr>
              <a:spcBef>
                <a:spcPts val="500"/>
              </a:spcBef>
            </a:pPr>
            <a:r>
              <a:rPr kumimoji="1" lang="ja-JP" altLang="en-US" sz="1400" b="1">
                <a:solidFill>
                  <a:schemeClr val="bg1"/>
                </a:solidFill>
              </a:rPr>
              <a:t> １２３　　     　</a:t>
            </a:r>
            <a:r>
              <a:rPr kumimoji="1" lang="en-US" altLang="ja-JP" sz="1400" b="1">
                <a:solidFill>
                  <a:schemeClr val="bg1"/>
                </a:solidFill>
              </a:rPr>
              <a:t>123</a:t>
            </a:r>
          </a:p>
        </p:txBody>
      </p:sp>
      <p:sp>
        <p:nvSpPr>
          <p:cNvPr id="39" name="テキスト ボックス 38">
            <a:extLst>
              <a:ext uri="{FF2B5EF4-FFF2-40B4-BE49-F238E27FC236}">
                <a16:creationId xmlns:a16="http://schemas.microsoft.com/office/drawing/2014/main" id="{CB7A53CC-6687-E644-BB29-FED8DC4AADE0}"/>
              </a:ext>
            </a:extLst>
          </p:cNvPr>
          <p:cNvSpPr txBox="1"/>
          <p:nvPr userDrawn="1"/>
        </p:nvSpPr>
        <p:spPr>
          <a:xfrm>
            <a:off x="10263808" y="4978590"/>
            <a:ext cx="698349" cy="553998"/>
          </a:xfrm>
          <a:prstGeom prst="rect">
            <a:avLst/>
          </a:prstGeom>
          <a:noFill/>
        </p:spPr>
        <p:txBody>
          <a:bodyPr wrap="square" lIns="0" tIns="0" rIns="0" bIns="0" rtlCol="0">
            <a:spAutoFit/>
          </a:bodyPr>
          <a:lstStyle/>
          <a:p>
            <a:pPr algn="l">
              <a:spcBef>
                <a:spcPts val="500"/>
              </a:spcBef>
            </a:pPr>
            <a:r>
              <a:rPr kumimoji="1" lang="ja-JP" altLang="en-US" sz="3600" b="1">
                <a:solidFill>
                  <a:srgbClr val="FF0000"/>
                </a:solidFill>
              </a:rPr>
              <a:t>〇</a:t>
            </a:r>
          </a:p>
        </p:txBody>
      </p:sp>
      <p:sp>
        <p:nvSpPr>
          <p:cNvPr id="42" name="テキスト ボックス 41">
            <a:extLst>
              <a:ext uri="{FF2B5EF4-FFF2-40B4-BE49-F238E27FC236}">
                <a16:creationId xmlns:a16="http://schemas.microsoft.com/office/drawing/2014/main" id="{E8AE5F97-C2B9-5082-A0E7-DA54AD2CFB45}"/>
              </a:ext>
            </a:extLst>
          </p:cNvPr>
          <p:cNvSpPr txBox="1"/>
          <p:nvPr userDrawn="1"/>
        </p:nvSpPr>
        <p:spPr>
          <a:xfrm>
            <a:off x="9134428" y="4905641"/>
            <a:ext cx="761915" cy="677108"/>
          </a:xfrm>
          <a:prstGeom prst="rect">
            <a:avLst/>
          </a:prstGeom>
          <a:noFill/>
        </p:spPr>
        <p:txBody>
          <a:bodyPr wrap="square" lIns="0" tIns="0" rIns="0" bIns="0" rtlCol="0">
            <a:spAutoFit/>
          </a:bodyPr>
          <a:lstStyle/>
          <a:p>
            <a:pPr algn="l">
              <a:spcBef>
                <a:spcPts val="500"/>
              </a:spcBef>
            </a:pPr>
            <a:r>
              <a:rPr kumimoji="1" lang="en-US" altLang="ja-JP" sz="4400" b="1">
                <a:solidFill>
                  <a:srgbClr val="FF0000"/>
                </a:solidFill>
              </a:rPr>
              <a:t>×</a:t>
            </a:r>
            <a:endParaRPr kumimoji="1" lang="ja-JP" altLang="en-US" sz="4400" b="1">
              <a:solidFill>
                <a:srgbClr val="FF0000"/>
              </a:solidFill>
            </a:endParaRPr>
          </a:p>
        </p:txBody>
      </p:sp>
      <p:sp>
        <p:nvSpPr>
          <p:cNvPr id="45" name="Text Placeholder 5">
            <a:extLst>
              <a:ext uri="{FF2B5EF4-FFF2-40B4-BE49-F238E27FC236}">
                <a16:creationId xmlns:a16="http://schemas.microsoft.com/office/drawing/2014/main" id="{52102CFF-C712-0001-27A7-641D5BF8FDFE}"/>
              </a:ext>
            </a:extLst>
          </p:cNvPr>
          <p:cNvSpPr txBox="1">
            <a:spLocks/>
          </p:cNvSpPr>
          <p:nvPr userDrawn="1"/>
        </p:nvSpPr>
        <p:spPr bwMode="gray">
          <a:xfrm>
            <a:off x="642289" y="2618435"/>
            <a:ext cx="2658370" cy="3789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a:t>あいうえお</a:t>
            </a:r>
            <a:endParaRPr lang="en-US" altLang="ja-JP" sz="2000" b="1"/>
          </a:p>
        </p:txBody>
      </p:sp>
      <p:sp>
        <p:nvSpPr>
          <p:cNvPr id="46" name="Rechteckige Legende 6">
            <a:extLst>
              <a:ext uri="{FF2B5EF4-FFF2-40B4-BE49-F238E27FC236}">
                <a16:creationId xmlns:a16="http://schemas.microsoft.com/office/drawing/2014/main" id="{060C813B-2DF5-69A3-4955-D5BC981F43EC}"/>
              </a:ext>
            </a:extLst>
          </p:cNvPr>
          <p:cNvSpPr/>
          <p:nvPr userDrawn="1"/>
        </p:nvSpPr>
        <p:spPr bwMode="gray">
          <a:xfrm>
            <a:off x="642289" y="1167481"/>
            <a:ext cx="2413064" cy="1144116"/>
          </a:xfrm>
          <a:prstGeom prst="wedgeRectCallout">
            <a:avLst>
              <a:gd name="adj1" fmla="val -20932"/>
              <a:gd name="adj2" fmla="val 66869"/>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108000" tIns="72000" rIns="108000" bIns="72000" rtlCol="0" anchor="ctr">
            <a:noAutofit/>
          </a:bodyPr>
          <a:lstStyle/>
          <a:p>
            <a:pPr>
              <a:spcBef>
                <a:spcPts val="500"/>
              </a:spcBef>
            </a:pPr>
            <a:r>
              <a:rPr kumimoji="1" lang="ja-JP" altLang="en-US" sz="1400" b="1">
                <a:solidFill>
                  <a:schemeClr val="bg1"/>
                </a:solidFill>
              </a:rPr>
              <a:t>メイリオ　見出し</a:t>
            </a:r>
            <a:endParaRPr kumimoji="1" lang="en-US" altLang="ja-JP" sz="1400" b="1">
              <a:solidFill>
                <a:schemeClr val="bg1"/>
              </a:solidFill>
            </a:endParaRPr>
          </a:p>
          <a:p>
            <a:pPr>
              <a:spcBef>
                <a:spcPts val="500"/>
              </a:spcBef>
            </a:pPr>
            <a:r>
              <a:rPr kumimoji="1" lang="ja-JP" altLang="en-US" sz="1400" b="1">
                <a:solidFill>
                  <a:schemeClr val="bg1"/>
                </a:solidFill>
              </a:rPr>
              <a:t>メイリオ</a:t>
            </a:r>
            <a:r>
              <a:rPr kumimoji="1" lang="en-US" altLang="ja-JP" sz="1400" b="1">
                <a:solidFill>
                  <a:schemeClr val="bg1"/>
                </a:solidFill>
              </a:rPr>
              <a:t> </a:t>
            </a:r>
            <a:r>
              <a:rPr kumimoji="1" lang="ja-JP" altLang="en-US" sz="1400" b="1">
                <a:solidFill>
                  <a:schemeClr val="bg1"/>
                </a:solidFill>
              </a:rPr>
              <a:t>本文</a:t>
            </a:r>
            <a:endParaRPr kumimoji="1" lang="en-US" altLang="ja-JP" sz="1400" b="1">
              <a:solidFill>
                <a:schemeClr val="bg1"/>
              </a:solidFill>
            </a:endParaRPr>
          </a:p>
          <a:p>
            <a:pPr>
              <a:spcBef>
                <a:spcPts val="500"/>
              </a:spcBef>
            </a:pPr>
            <a:r>
              <a:rPr kumimoji="1" lang="en-US" altLang="ja-JP" sz="1400" b="1" err="1">
                <a:solidFill>
                  <a:schemeClr val="bg1"/>
                </a:solidFill>
              </a:rPr>
              <a:t>Meiryo</a:t>
            </a:r>
            <a:r>
              <a:rPr kumimoji="1" lang="en-US" altLang="ja-JP" sz="1400" b="1">
                <a:solidFill>
                  <a:schemeClr val="bg1"/>
                </a:solidFill>
              </a:rPr>
              <a:t> UI </a:t>
            </a:r>
            <a:r>
              <a:rPr kumimoji="1" lang="ja-JP" altLang="en-US" sz="1400" b="1">
                <a:solidFill>
                  <a:schemeClr val="bg1"/>
                </a:solidFill>
              </a:rPr>
              <a:t>見出し</a:t>
            </a:r>
            <a:endParaRPr kumimoji="1" lang="en-US" altLang="ja-JP" sz="1400" b="1">
              <a:solidFill>
                <a:schemeClr val="bg1"/>
              </a:solidFill>
            </a:endParaRPr>
          </a:p>
          <a:p>
            <a:pPr>
              <a:spcBef>
                <a:spcPts val="500"/>
              </a:spcBef>
            </a:pPr>
            <a:r>
              <a:rPr kumimoji="1" lang="en-US" altLang="ja-JP" sz="1400" b="1" err="1">
                <a:solidFill>
                  <a:schemeClr val="bg1"/>
                </a:solidFill>
              </a:rPr>
              <a:t>Meiryo</a:t>
            </a:r>
            <a:r>
              <a:rPr kumimoji="1" lang="en-US" altLang="ja-JP" sz="1400" b="1">
                <a:solidFill>
                  <a:schemeClr val="bg1"/>
                </a:solidFill>
              </a:rPr>
              <a:t> UI </a:t>
            </a:r>
            <a:r>
              <a:rPr kumimoji="1" lang="ja-JP" altLang="en-US" sz="1400" b="1">
                <a:solidFill>
                  <a:schemeClr val="bg1"/>
                </a:solidFill>
              </a:rPr>
              <a:t>本文</a:t>
            </a:r>
            <a:endParaRPr kumimoji="1" lang="en-US" altLang="ja-JP" sz="1400" b="1">
              <a:solidFill>
                <a:schemeClr val="bg1"/>
              </a:solidFill>
            </a:endParaRPr>
          </a:p>
        </p:txBody>
      </p:sp>
    </p:spTree>
    <p:extLst>
      <p:ext uri="{BB962C8B-B14F-4D97-AF65-F5344CB8AC3E}">
        <p14:creationId xmlns:p14="http://schemas.microsoft.com/office/powerpoint/2010/main" val="1548707137"/>
      </p:ext>
    </p:extLst>
  </p:cSld>
  <p:clrMapOvr>
    <a:masterClrMapping/>
  </p:clrMapOvr>
  <p:extLst>
    <p:ext uri="{DCECCB84-F9BA-43D5-87BE-67443E8EF086}">
      <p15:sldGuideLst xmlns:p15="http://schemas.microsoft.com/office/powerpoint/2012/main">
        <p15:guide id="3" orient="horz" pos="346">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247">
          <p15:clr>
            <a:srgbClr val="A4A3A4"/>
          </p15:clr>
        </p15:guide>
        <p15:guide id="10" pos="3840">
          <p15:clr>
            <a:srgbClr val="FBAE40"/>
          </p15:clr>
        </p15:guide>
        <p15:guide id="11" pos="393">
          <p15:clr>
            <a:srgbClr val="547EBF"/>
          </p15:clr>
        </p15:guide>
        <p15:guide id="12" pos="7287">
          <p15:clr>
            <a:srgbClr val="547EB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白紙">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9587603-B484-4C1F-B361-5DA9D0C3149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1877A5-0195-4B9F-83B2-35578C3EE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grpSp>
        <p:nvGrpSpPr>
          <p:cNvPr id="2" name="グループ化 1">
            <a:extLst>
              <a:ext uri="{FF2B5EF4-FFF2-40B4-BE49-F238E27FC236}">
                <a16:creationId xmlns:a16="http://schemas.microsoft.com/office/drawing/2014/main" id="{83B70E24-9E88-3E35-86FF-A770C92717DD}"/>
              </a:ext>
            </a:extLst>
          </p:cNvPr>
          <p:cNvGrpSpPr/>
          <p:nvPr userDrawn="1"/>
        </p:nvGrpSpPr>
        <p:grpSpPr>
          <a:xfrm>
            <a:off x="623888" y="1888121"/>
            <a:ext cx="5641834" cy="3918975"/>
            <a:chOff x="1017383" y="1092963"/>
            <a:chExt cx="7929689" cy="5330673"/>
          </a:xfrm>
        </p:grpSpPr>
        <p:sp>
          <p:nvSpPr>
            <p:cNvPr id="22" name="Rechteckige Legende 6">
              <a:extLst>
                <a:ext uri="{FF2B5EF4-FFF2-40B4-BE49-F238E27FC236}">
                  <a16:creationId xmlns:a16="http://schemas.microsoft.com/office/drawing/2014/main" id="{59F838BF-D452-D972-65DB-9C3C1F404DCA}"/>
                </a:ext>
              </a:extLst>
            </p:cNvPr>
            <p:cNvSpPr/>
            <p:nvPr userDrawn="1"/>
          </p:nvSpPr>
          <p:spPr bwMode="gray">
            <a:xfrm>
              <a:off x="6069876" y="1092963"/>
              <a:ext cx="2877196" cy="5311677"/>
            </a:xfrm>
            <a:prstGeom prst="wedgeRectCallout">
              <a:avLst>
                <a:gd name="adj1" fmla="val -58235"/>
                <a:gd name="adj2" fmla="val -7279"/>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108000" tIns="72000" rIns="108000" bIns="72000" rtlCol="0" anchor="t">
              <a:noAutofit/>
            </a:bodyPr>
            <a:lstStyle/>
            <a:p>
              <a:pPr>
                <a:spcBef>
                  <a:spcPts val="500"/>
                </a:spcBef>
              </a:pPr>
              <a:r>
                <a:rPr kumimoji="1" lang="ja-JP" altLang="en-US" sz="1400" b="1">
                  <a:solidFill>
                    <a:schemeClr val="bg1"/>
                  </a:solidFill>
                </a:rPr>
                <a:t>枠線　細さ</a:t>
              </a:r>
              <a:r>
                <a:rPr kumimoji="1" lang="en-US" altLang="ja-JP" sz="1400" b="1">
                  <a:solidFill>
                    <a:schemeClr val="bg1"/>
                  </a:solidFill>
                </a:rPr>
                <a:t>0.75</a:t>
              </a:r>
            </a:p>
          </p:txBody>
        </p:sp>
        <p:sp>
          <p:nvSpPr>
            <p:cNvPr id="23" name="Rechteckige Legende 6">
              <a:extLst>
                <a:ext uri="{FF2B5EF4-FFF2-40B4-BE49-F238E27FC236}">
                  <a16:creationId xmlns:a16="http://schemas.microsoft.com/office/drawing/2014/main" id="{594B938E-AC87-479D-4AB0-1D9EF69B4C89}"/>
                </a:ext>
              </a:extLst>
            </p:cNvPr>
            <p:cNvSpPr/>
            <p:nvPr userDrawn="1"/>
          </p:nvSpPr>
          <p:spPr bwMode="gray">
            <a:xfrm>
              <a:off x="1017383" y="1111959"/>
              <a:ext cx="2877196" cy="5311677"/>
            </a:xfrm>
            <a:prstGeom prst="wedgeRectCallout">
              <a:avLst>
                <a:gd name="adj1" fmla="val 57367"/>
                <a:gd name="adj2" fmla="val 4159"/>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108000" tIns="72000" rIns="108000" bIns="72000" rtlCol="0" anchor="t">
              <a:noAutofit/>
            </a:bodyPr>
            <a:lstStyle/>
            <a:p>
              <a:pPr>
                <a:spcBef>
                  <a:spcPts val="500"/>
                </a:spcBef>
              </a:pPr>
              <a:r>
                <a:rPr kumimoji="1" lang="ja-JP" altLang="en-US" sz="1400" b="1">
                  <a:solidFill>
                    <a:schemeClr val="bg1"/>
                  </a:solidFill>
                </a:rPr>
                <a:t>枠線　</a:t>
              </a:r>
              <a:r>
                <a:rPr kumimoji="1" lang="en-US" altLang="ja-JP" sz="1400" b="1">
                  <a:solidFill>
                    <a:schemeClr val="bg1"/>
                  </a:solidFill>
                </a:rPr>
                <a:t>gray</a:t>
              </a:r>
            </a:p>
          </p:txBody>
        </p:sp>
        <p:pic>
          <p:nvPicPr>
            <p:cNvPr id="29" name="図 28">
              <a:extLst>
                <a:ext uri="{FF2B5EF4-FFF2-40B4-BE49-F238E27FC236}">
                  <a16:creationId xmlns:a16="http://schemas.microsoft.com/office/drawing/2014/main" id="{A362634D-8761-9BD6-96FC-3DC4959B3883}"/>
                </a:ext>
              </a:extLst>
            </p:cNvPr>
            <p:cNvPicPr>
              <a:picLocks noChangeAspect="1"/>
            </p:cNvPicPr>
            <p:nvPr userDrawn="1"/>
          </p:nvPicPr>
          <p:blipFill rotWithShape="1">
            <a:blip r:embed="rId2"/>
            <a:srcRect t="1" b="38184"/>
            <a:stretch/>
          </p:blipFill>
          <p:spPr>
            <a:xfrm>
              <a:off x="6251872" y="1533572"/>
              <a:ext cx="2513203" cy="4683535"/>
            </a:xfrm>
            <a:prstGeom prst="rect">
              <a:avLst/>
            </a:prstGeom>
          </p:spPr>
        </p:pic>
        <p:sp>
          <p:nvSpPr>
            <p:cNvPr id="31" name="四角形: 角を丸くする 17">
              <a:extLst>
                <a:ext uri="{FF2B5EF4-FFF2-40B4-BE49-F238E27FC236}">
                  <a16:creationId xmlns:a16="http://schemas.microsoft.com/office/drawing/2014/main" id="{7FB7708B-B88B-4505-E841-42885008415D}"/>
                </a:ext>
              </a:extLst>
            </p:cNvPr>
            <p:cNvSpPr/>
            <p:nvPr userDrawn="1"/>
          </p:nvSpPr>
          <p:spPr>
            <a:xfrm>
              <a:off x="6662701" y="5845712"/>
              <a:ext cx="1937657" cy="277266"/>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2" name="図 31">
              <a:extLst>
                <a:ext uri="{FF2B5EF4-FFF2-40B4-BE49-F238E27FC236}">
                  <a16:creationId xmlns:a16="http://schemas.microsoft.com/office/drawing/2014/main" id="{F4753A0F-3936-D1E9-C85C-8E625410D352}"/>
                </a:ext>
              </a:extLst>
            </p:cNvPr>
            <p:cNvPicPr>
              <a:picLocks noChangeAspect="1"/>
            </p:cNvPicPr>
            <p:nvPr userDrawn="1"/>
          </p:nvPicPr>
          <p:blipFill>
            <a:blip r:embed="rId3"/>
            <a:stretch>
              <a:fillRect/>
            </a:stretch>
          </p:blipFill>
          <p:spPr>
            <a:xfrm>
              <a:off x="4187099" y="1889124"/>
              <a:ext cx="1499657" cy="3249258"/>
            </a:xfrm>
            <a:prstGeom prst="rect">
              <a:avLst/>
            </a:prstGeom>
            <a:ln>
              <a:solidFill>
                <a:schemeClr val="bg1">
                  <a:lumMod val="65000"/>
                </a:schemeClr>
              </a:solidFill>
            </a:ln>
          </p:spPr>
        </p:pic>
        <p:pic>
          <p:nvPicPr>
            <p:cNvPr id="34" name="図 33">
              <a:extLst>
                <a:ext uri="{FF2B5EF4-FFF2-40B4-BE49-F238E27FC236}">
                  <a16:creationId xmlns:a16="http://schemas.microsoft.com/office/drawing/2014/main" id="{5C986C7D-1E20-F5F0-BD31-2C0E9D53EA92}"/>
                </a:ext>
              </a:extLst>
            </p:cNvPr>
            <p:cNvPicPr>
              <a:picLocks noChangeAspect="1"/>
            </p:cNvPicPr>
            <p:nvPr userDrawn="1"/>
          </p:nvPicPr>
          <p:blipFill>
            <a:blip r:embed="rId4"/>
            <a:stretch>
              <a:fillRect/>
            </a:stretch>
          </p:blipFill>
          <p:spPr>
            <a:xfrm>
              <a:off x="1226999" y="1635800"/>
              <a:ext cx="2417323" cy="4258157"/>
            </a:xfrm>
            <a:prstGeom prst="rect">
              <a:avLst/>
            </a:prstGeom>
          </p:spPr>
        </p:pic>
        <p:sp>
          <p:nvSpPr>
            <p:cNvPr id="26" name="四角形: 角を丸くする 9">
              <a:extLst>
                <a:ext uri="{FF2B5EF4-FFF2-40B4-BE49-F238E27FC236}">
                  <a16:creationId xmlns:a16="http://schemas.microsoft.com/office/drawing/2014/main" id="{2CF34893-E075-4933-D7DB-5320CAB65208}"/>
                </a:ext>
              </a:extLst>
            </p:cNvPr>
            <p:cNvSpPr/>
            <p:nvPr userDrawn="1"/>
          </p:nvSpPr>
          <p:spPr>
            <a:xfrm>
              <a:off x="1255111" y="1919604"/>
              <a:ext cx="330350" cy="356407"/>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四角形: 角を丸くする 10">
              <a:extLst>
                <a:ext uri="{FF2B5EF4-FFF2-40B4-BE49-F238E27FC236}">
                  <a16:creationId xmlns:a16="http://schemas.microsoft.com/office/drawing/2014/main" id="{E359BA95-6CD6-BA20-0273-1010EFBABE8E}"/>
                </a:ext>
              </a:extLst>
            </p:cNvPr>
            <p:cNvSpPr/>
            <p:nvPr userDrawn="1"/>
          </p:nvSpPr>
          <p:spPr>
            <a:xfrm>
              <a:off x="1255110" y="2694373"/>
              <a:ext cx="385369" cy="234599"/>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四角形: 角を丸くする 11">
              <a:extLst>
                <a:ext uri="{FF2B5EF4-FFF2-40B4-BE49-F238E27FC236}">
                  <a16:creationId xmlns:a16="http://schemas.microsoft.com/office/drawing/2014/main" id="{6CF45381-81C6-7824-6825-A970A4818DAA}"/>
                </a:ext>
              </a:extLst>
            </p:cNvPr>
            <p:cNvSpPr/>
            <p:nvPr userDrawn="1"/>
          </p:nvSpPr>
          <p:spPr>
            <a:xfrm>
              <a:off x="1422601" y="3206766"/>
              <a:ext cx="1033380" cy="252714"/>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四角形: 角を丸くする 14">
              <a:extLst>
                <a:ext uri="{FF2B5EF4-FFF2-40B4-BE49-F238E27FC236}">
                  <a16:creationId xmlns:a16="http://schemas.microsoft.com/office/drawing/2014/main" id="{41AA8950-1373-8F12-2607-D2C7B8324EC4}"/>
                </a:ext>
              </a:extLst>
            </p:cNvPr>
            <p:cNvSpPr/>
            <p:nvPr userDrawn="1"/>
          </p:nvSpPr>
          <p:spPr>
            <a:xfrm>
              <a:off x="3154711" y="3758961"/>
              <a:ext cx="479451" cy="329082"/>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0" name="図 39">
              <a:extLst>
                <a:ext uri="{FF2B5EF4-FFF2-40B4-BE49-F238E27FC236}">
                  <a16:creationId xmlns:a16="http://schemas.microsoft.com/office/drawing/2014/main" id="{098DD667-B4DF-8FFF-3F8C-FFD6BDD90C8B}"/>
                </a:ext>
              </a:extLst>
            </p:cNvPr>
            <p:cNvPicPr>
              <a:picLocks noChangeAspect="1"/>
            </p:cNvPicPr>
            <p:nvPr userDrawn="1"/>
          </p:nvPicPr>
          <p:blipFill>
            <a:blip r:embed="rId5"/>
            <a:stretch>
              <a:fillRect/>
            </a:stretch>
          </p:blipFill>
          <p:spPr>
            <a:xfrm>
              <a:off x="2065539" y="4146526"/>
              <a:ext cx="1738440" cy="2070581"/>
            </a:xfrm>
            <a:prstGeom prst="rect">
              <a:avLst/>
            </a:prstGeom>
            <a:ln>
              <a:solidFill>
                <a:schemeClr val="bg1">
                  <a:lumMod val="65000"/>
                </a:schemeClr>
              </a:solidFill>
            </a:ln>
          </p:spPr>
        </p:pic>
        <p:sp>
          <p:nvSpPr>
            <p:cNvPr id="41" name="四角形: 角を丸くする 6">
              <a:extLst>
                <a:ext uri="{FF2B5EF4-FFF2-40B4-BE49-F238E27FC236}">
                  <a16:creationId xmlns:a16="http://schemas.microsoft.com/office/drawing/2014/main" id="{623405C9-1A58-88FA-1F4C-503C8EF21475}"/>
                </a:ext>
              </a:extLst>
            </p:cNvPr>
            <p:cNvSpPr/>
            <p:nvPr userDrawn="1"/>
          </p:nvSpPr>
          <p:spPr>
            <a:xfrm>
              <a:off x="2045219" y="5628918"/>
              <a:ext cx="239875" cy="234559"/>
            </a:xfrm>
            <a:prstGeom prst="roundRect">
              <a:avLst>
                <a:gd name="adj" fmla="val 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3" name="四角形: 角を丸くする 6">
            <a:extLst>
              <a:ext uri="{FF2B5EF4-FFF2-40B4-BE49-F238E27FC236}">
                <a16:creationId xmlns:a16="http://schemas.microsoft.com/office/drawing/2014/main" id="{308BA7B6-AF95-6B19-262E-93FB7FF19218}"/>
              </a:ext>
            </a:extLst>
          </p:cNvPr>
          <p:cNvSpPr/>
          <p:nvPr userDrawn="1"/>
        </p:nvSpPr>
        <p:spPr>
          <a:xfrm>
            <a:off x="623888" y="807825"/>
            <a:ext cx="2487513" cy="286230"/>
          </a:xfrm>
          <a:prstGeom prst="roundRect">
            <a:avLst>
              <a:gd name="adj" fmla="val 11569"/>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47"/>
              </a:spcBef>
            </a:pPr>
            <a:r>
              <a:rPr kumimoji="1" lang="ja-JP" altLang="en-US" sz="1600" b="1">
                <a:solidFill>
                  <a:schemeClr val="bg1"/>
                </a:solidFill>
                <a:latin typeface="+mn-ea"/>
              </a:rPr>
              <a:t>画像の枠</a:t>
            </a:r>
            <a:endParaRPr kumimoji="1" lang="ja-JP" altLang="en-US" sz="1600" b="1">
              <a:solidFill>
                <a:schemeClr val="bg1"/>
              </a:solidFill>
              <a:latin typeface="+mj-ea"/>
              <a:ea typeface="+mj-ea"/>
            </a:endParaRPr>
          </a:p>
        </p:txBody>
      </p:sp>
      <p:sp>
        <p:nvSpPr>
          <p:cNvPr id="7" name="タイトル 3">
            <a:extLst>
              <a:ext uri="{FF2B5EF4-FFF2-40B4-BE49-F238E27FC236}">
                <a16:creationId xmlns:a16="http://schemas.microsoft.com/office/drawing/2014/main" id="{9D4F3BF0-31CE-AE42-0E65-BB2E35099404}"/>
              </a:ext>
            </a:extLst>
          </p:cNvPr>
          <p:cNvSpPr txBox="1">
            <a:spLocks/>
          </p:cNvSpPr>
          <p:nvPr userDrawn="1"/>
        </p:nvSpPr>
        <p:spPr bwMode="gray">
          <a:xfrm>
            <a:off x="645169" y="152730"/>
            <a:ext cx="8584721" cy="387798"/>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kumimoji="1" sz="6000" b="0" i="0" kern="1200" spc="120" baseline="0">
                <a:solidFill>
                  <a:schemeClr val="accent1"/>
                </a:solidFill>
                <a:latin typeface="Meiryo UI" panose="020B0604030504040204" pitchFamily="34" charset="-128"/>
                <a:ea typeface="Meiryo UI" panose="020B0604030504040204" pitchFamily="34" charset="-128"/>
                <a:cs typeface="+mj-cs"/>
              </a:defRPr>
            </a:lvl1pPr>
          </a:lstStyle>
          <a:p>
            <a:pPr algn="l"/>
            <a:r>
              <a:rPr lang="ja-JP" altLang="en-US" sz="2800" b="1">
                <a:solidFill>
                  <a:srgbClr val="5B9BD5"/>
                </a:solidFill>
                <a:latin typeface="Meiryo UI"/>
                <a:ea typeface="Meiryo UI"/>
              </a:rPr>
              <a:t>■スクリーンショット</a:t>
            </a:r>
            <a:endParaRPr lang="ja-JP" altLang="en-US" sz="2800" b="1">
              <a:solidFill>
                <a:srgbClr val="5B9BD5"/>
              </a:solidFill>
            </a:endParaRPr>
          </a:p>
        </p:txBody>
      </p:sp>
      <p:sp>
        <p:nvSpPr>
          <p:cNvPr id="38" name="テキスト ボックス 37">
            <a:extLst>
              <a:ext uri="{FF2B5EF4-FFF2-40B4-BE49-F238E27FC236}">
                <a16:creationId xmlns:a16="http://schemas.microsoft.com/office/drawing/2014/main" id="{DB6D174B-E924-5342-5A10-E58659365BC5}"/>
              </a:ext>
            </a:extLst>
          </p:cNvPr>
          <p:cNvSpPr txBox="1"/>
          <p:nvPr userDrawn="1"/>
        </p:nvSpPr>
        <p:spPr>
          <a:xfrm>
            <a:off x="623887" y="1227710"/>
            <a:ext cx="4114799" cy="338554"/>
          </a:xfrm>
          <a:prstGeom prst="rect">
            <a:avLst/>
          </a:prstGeom>
          <a:noFill/>
        </p:spPr>
        <p:txBody>
          <a:bodyPr wrap="square" rtlCol="0">
            <a:spAutoFit/>
          </a:bodyPr>
          <a:lstStyle/>
          <a:p>
            <a:r>
              <a:rPr kumimoji="1" lang="ja-JP" altLang="en-US" sz="1600">
                <a:latin typeface="Meiryo UI" panose="020B0604030504040204" pitchFamily="50" charset="-128"/>
                <a:ea typeface="Meiryo UI" panose="020B0604030504040204" pitchFamily="50" charset="-128"/>
              </a:rPr>
              <a:t>スクショの背景が淡い色の時に使用する。</a:t>
            </a:r>
          </a:p>
        </p:txBody>
      </p:sp>
      <p:pic>
        <p:nvPicPr>
          <p:cNvPr id="15" name="図 14">
            <a:extLst>
              <a:ext uri="{FF2B5EF4-FFF2-40B4-BE49-F238E27FC236}">
                <a16:creationId xmlns:a16="http://schemas.microsoft.com/office/drawing/2014/main" id="{50A0EDC4-38BF-BAE0-4C6D-65A6BEA6D01B}"/>
              </a:ext>
            </a:extLst>
          </p:cNvPr>
          <p:cNvPicPr>
            <a:picLocks noChangeAspect="1"/>
          </p:cNvPicPr>
          <p:nvPr userDrawn="1"/>
        </p:nvPicPr>
        <p:blipFill>
          <a:blip r:embed="rId6"/>
          <a:stretch>
            <a:fillRect/>
          </a:stretch>
        </p:blipFill>
        <p:spPr>
          <a:xfrm>
            <a:off x="8669510" y="2842723"/>
            <a:ext cx="1935427" cy="3249258"/>
          </a:xfrm>
          <a:prstGeom prst="rect">
            <a:avLst/>
          </a:prstGeom>
        </p:spPr>
      </p:pic>
      <p:sp>
        <p:nvSpPr>
          <p:cNvPr id="17" name="楕円 16">
            <a:extLst>
              <a:ext uri="{FF2B5EF4-FFF2-40B4-BE49-F238E27FC236}">
                <a16:creationId xmlns:a16="http://schemas.microsoft.com/office/drawing/2014/main" id="{92675BB2-A06F-07B8-A5F6-19040056C05E}"/>
              </a:ext>
            </a:extLst>
          </p:cNvPr>
          <p:cNvSpPr/>
          <p:nvPr userDrawn="1"/>
        </p:nvSpPr>
        <p:spPr>
          <a:xfrm>
            <a:off x="10198538" y="2810613"/>
            <a:ext cx="437246" cy="3877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120009C1-DD89-F873-B1A1-86198E0B03CF}"/>
              </a:ext>
            </a:extLst>
          </p:cNvPr>
          <p:cNvSpPr/>
          <p:nvPr userDrawn="1"/>
        </p:nvSpPr>
        <p:spPr>
          <a:xfrm>
            <a:off x="8568547" y="2810613"/>
            <a:ext cx="437246" cy="3877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86431BD5-9E2D-6B65-1855-A1BDB5F2B79F}"/>
              </a:ext>
            </a:extLst>
          </p:cNvPr>
          <p:cNvSpPr/>
          <p:nvPr userDrawn="1"/>
        </p:nvSpPr>
        <p:spPr>
          <a:xfrm>
            <a:off x="10198538" y="5734663"/>
            <a:ext cx="437246" cy="3877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11969CC4-ECD9-A571-6E76-7ACA19819A98}"/>
              </a:ext>
            </a:extLst>
          </p:cNvPr>
          <p:cNvSpPr/>
          <p:nvPr userDrawn="1"/>
        </p:nvSpPr>
        <p:spPr>
          <a:xfrm>
            <a:off x="8568547" y="5744823"/>
            <a:ext cx="437246" cy="38779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吹き出し: 四角形 5">
            <a:extLst>
              <a:ext uri="{FF2B5EF4-FFF2-40B4-BE49-F238E27FC236}">
                <a16:creationId xmlns:a16="http://schemas.microsoft.com/office/drawing/2014/main" id="{9C6FBB91-52D2-3BA9-92F5-97B05BA46453}"/>
              </a:ext>
            </a:extLst>
          </p:cNvPr>
          <p:cNvSpPr/>
          <p:nvPr userDrawn="1"/>
        </p:nvSpPr>
        <p:spPr>
          <a:xfrm>
            <a:off x="7012891" y="1730989"/>
            <a:ext cx="3985803" cy="840489"/>
          </a:xfrm>
          <a:prstGeom prst="wedgeRectCallout">
            <a:avLst>
              <a:gd name="adj1" fmla="val -16938"/>
              <a:gd name="adj2" fmla="val 86825"/>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108000" tIns="72000" rIns="108000" bIns="72000" rtlCol="0" anchor="ctr">
            <a:noAutofit/>
          </a:bodyPr>
          <a:lstStyle/>
          <a:p>
            <a:pPr>
              <a:spcBef>
                <a:spcPts val="500"/>
              </a:spcBef>
            </a:pPr>
            <a:r>
              <a:rPr lang="ja-JP" altLang="en-US" sz="1400" b="1">
                <a:solidFill>
                  <a:schemeClr val="bg1"/>
                </a:solidFill>
              </a:rPr>
              <a:t>画像をクリック、◯が出てきたら</a:t>
            </a:r>
          </a:p>
          <a:p>
            <a:pPr>
              <a:spcBef>
                <a:spcPts val="500"/>
              </a:spcBef>
            </a:pPr>
            <a:r>
              <a:rPr lang="ja-JP" altLang="en-US" sz="1400" b="1">
                <a:solidFill>
                  <a:schemeClr val="bg1"/>
                </a:solidFill>
              </a:rPr>
              <a:t>この操作で縦横比率が変わらずにかえられる</a:t>
            </a:r>
          </a:p>
        </p:txBody>
      </p:sp>
      <p:sp>
        <p:nvSpPr>
          <p:cNvPr id="9" name="四角形: 角を丸くする 6">
            <a:extLst>
              <a:ext uri="{FF2B5EF4-FFF2-40B4-BE49-F238E27FC236}">
                <a16:creationId xmlns:a16="http://schemas.microsoft.com/office/drawing/2014/main" id="{153B44E8-20D1-99A3-17E3-769D4C8699B5}"/>
              </a:ext>
            </a:extLst>
          </p:cNvPr>
          <p:cNvSpPr/>
          <p:nvPr userDrawn="1"/>
        </p:nvSpPr>
        <p:spPr>
          <a:xfrm>
            <a:off x="6978495" y="813022"/>
            <a:ext cx="2487513" cy="286230"/>
          </a:xfrm>
          <a:prstGeom prst="roundRect">
            <a:avLst>
              <a:gd name="adj" fmla="val 11569"/>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347"/>
              </a:spcBef>
            </a:pPr>
            <a:r>
              <a:rPr kumimoji="1" lang="ja-JP" altLang="en-US" sz="1600" b="1">
                <a:solidFill>
                  <a:schemeClr val="bg1"/>
                </a:solidFill>
                <a:latin typeface="+mn-ea"/>
              </a:rPr>
              <a:t>画像のサイズ変更</a:t>
            </a:r>
            <a:endParaRPr kumimoji="1" lang="ja-JP" altLang="en-US" sz="1600" b="1">
              <a:solidFill>
                <a:schemeClr val="bg1"/>
              </a:solidFill>
              <a:latin typeface="+mj-ea"/>
              <a:ea typeface="+mj-ea"/>
            </a:endParaRPr>
          </a:p>
        </p:txBody>
      </p:sp>
      <p:sp>
        <p:nvSpPr>
          <p:cNvPr id="10" name="テキスト ボックス 9">
            <a:extLst>
              <a:ext uri="{FF2B5EF4-FFF2-40B4-BE49-F238E27FC236}">
                <a16:creationId xmlns:a16="http://schemas.microsoft.com/office/drawing/2014/main" id="{1C78B3BA-CEAF-2846-E8F7-8ADE754B637A}"/>
              </a:ext>
            </a:extLst>
          </p:cNvPr>
          <p:cNvSpPr txBox="1"/>
          <p:nvPr userDrawn="1"/>
        </p:nvSpPr>
        <p:spPr>
          <a:xfrm>
            <a:off x="6978495" y="1248118"/>
            <a:ext cx="2877195" cy="246221"/>
          </a:xfrm>
          <a:prstGeom prst="rect">
            <a:avLst/>
          </a:prstGeom>
          <a:noFill/>
        </p:spPr>
        <p:txBody>
          <a:bodyPr wrap="square" lIns="0" tIns="0" rIns="0" bIns="0" rtlCol="0">
            <a:spAutoFit/>
          </a:bodyPr>
          <a:lstStyle/>
          <a:p>
            <a:pPr algn="l">
              <a:spcBef>
                <a:spcPts val="500"/>
              </a:spcBef>
            </a:pPr>
            <a:r>
              <a:rPr kumimoji="1" lang="ja-JP" altLang="en-US" sz="1600" b="1"/>
              <a:t>画像は縦横比率変えるのは</a:t>
            </a:r>
            <a:r>
              <a:rPr kumimoji="1" lang="en-US" altLang="ja-JP" sz="1600" b="1"/>
              <a:t>NG</a:t>
            </a:r>
            <a:r>
              <a:rPr kumimoji="1" lang="ja-JP" altLang="en-US" sz="1600" b="1"/>
              <a:t>！</a:t>
            </a:r>
          </a:p>
        </p:txBody>
      </p:sp>
      <p:sp>
        <p:nvSpPr>
          <p:cNvPr id="11" name="吹き出し: 四角形 5">
            <a:extLst>
              <a:ext uri="{FF2B5EF4-FFF2-40B4-BE49-F238E27FC236}">
                <a16:creationId xmlns:a16="http://schemas.microsoft.com/office/drawing/2014/main" id="{A005563A-A685-09EB-9BC0-95F71E6CE7E1}"/>
              </a:ext>
            </a:extLst>
          </p:cNvPr>
          <p:cNvSpPr/>
          <p:nvPr userDrawn="1"/>
        </p:nvSpPr>
        <p:spPr>
          <a:xfrm>
            <a:off x="6265722" y="3691613"/>
            <a:ext cx="3985803" cy="1037924"/>
          </a:xfrm>
          <a:prstGeom prst="wedgeRectCallout">
            <a:avLst>
              <a:gd name="adj1" fmla="val -16938"/>
              <a:gd name="adj2" fmla="val 86825"/>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108000" tIns="72000" rIns="108000" bIns="72000" rtlCol="0" anchor="ctr">
            <a:noAutofit/>
          </a:bodyPr>
          <a:lstStyle/>
          <a:p>
            <a:pPr>
              <a:spcBef>
                <a:spcPts val="500"/>
              </a:spcBef>
            </a:pPr>
            <a:r>
              <a:rPr lang="ja-JP" altLang="en-US" sz="1400" b="1">
                <a:solidFill>
                  <a:schemeClr val="bg1"/>
                </a:solidFill>
              </a:rPr>
              <a:t>画像をクリック、◯が出てきたら</a:t>
            </a:r>
          </a:p>
          <a:p>
            <a:pPr>
              <a:spcBef>
                <a:spcPts val="500"/>
              </a:spcBef>
            </a:pPr>
            <a:r>
              <a:rPr lang="ja-JP" altLang="en-US" sz="1400" b="1">
                <a:solidFill>
                  <a:schemeClr val="bg1"/>
                </a:solidFill>
              </a:rPr>
              <a:t>Shiftを押し続けながら右下◯を引き延ばす。</a:t>
            </a:r>
          </a:p>
          <a:p>
            <a:pPr>
              <a:spcBef>
                <a:spcPts val="500"/>
              </a:spcBef>
            </a:pPr>
            <a:r>
              <a:rPr lang="ja-JP" altLang="en-US" sz="1400" b="1">
                <a:solidFill>
                  <a:schemeClr val="bg1"/>
                </a:solidFill>
              </a:rPr>
              <a:t>この操作で縦横比率が変わらずにかえられる</a:t>
            </a:r>
          </a:p>
        </p:txBody>
      </p:sp>
    </p:spTree>
    <p:extLst>
      <p:ext uri="{BB962C8B-B14F-4D97-AF65-F5344CB8AC3E}">
        <p14:creationId xmlns:p14="http://schemas.microsoft.com/office/powerpoint/2010/main" val="2599642321"/>
      </p:ext>
    </p:extLst>
  </p:cSld>
  <p:clrMapOvr>
    <a:masterClrMapping/>
  </p:clrMapOvr>
  <p:extLst>
    <p:ext uri="{DCECCB84-F9BA-43D5-87BE-67443E8EF086}">
      <p15:sldGuideLst xmlns:p15="http://schemas.microsoft.com/office/powerpoint/2012/main">
        <p15:guide id="3" orient="horz" pos="346">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247">
          <p15:clr>
            <a:srgbClr val="A4A3A4"/>
          </p15:clr>
        </p15:guide>
        <p15:guide id="10" pos="3840">
          <p15:clr>
            <a:srgbClr val="FBAE40"/>
          </p15:clr>
        </p15:guide>
        <p15:guide id="11" pos="393">
          <p15:clr>
            <a:srgbClr val="547EBF"/>
          </p15:clr>
        </p15:guide>
        <p15:guide id="12" pos="7287">
          <p15:clr>
            <a:srgbClr val="547EB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21" name="タイトル 3">
            <a:extLst>
              <a:ext uri="{FF2B5EF4-FFF2-40B4-BE49-F238E27FC236}">
                <a16:creationId xmlns:a16="http://schemas.microsoft.com/office/drawing/2014/main" id="{1D781BE7-9255-9109-125E-078E58C516E9}"/>
              </a:ext>
            </a:extLst>
          </p:cNvPr>
          <p:cNvSpPr txBox="1">
            <a:spLocks/>
          </p:cNvSpPr>
          <p:nvPr userDrawn="1"/>
        </p:nvSpPr>
        <p:spPr bwMode="gray">
          <a:xfrm>
            <a:off x="624510" y="553521"/>
            <a:ext cx="8584721" cy="387798"/>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kumimoji="1" sz="6000" b="0" i="0" kern="1200" spc="120" baseline="0">
                <a:solidFill>
                  <a:schemeClr val="accent1"/>
                </a:solidFill>
                <a:latin typeface="Meiryo UI" panose="020B0604030504040204" pitchFamily="34" charset="-128"/>
                <a:ea typeface="Meiryo UI" panose="020B0604030504040204" pitchFamily="34" charset="-128"/>
                <a:cs typeface="+mj-cs"/>
              </a:defRPr>
            </a:lvl1pPr>
          </a:lstStyle>
          <a:p>
            <a:pPr algn="l"/>
            <a:r>
              <a:rPr lang="ja-JP" altLang="en-US" sz="2800" b="1"/>
              <a:t>（参考）スクリーンショット画像の配置</a:t>
            </a:r>
          </a:p>
        </p:txBody>
      </p:sp>
      <p:sp>
        <p:nvSpPr>
          <p:cNvPr id="22" name="吹き出し: 四角形 32">
            <a:extLst>
              <a:ext uri="{FF2B5EF4-FFF2-40B4-BE49-F238E27FC236}">
                <a16:creationId xmlns:a16="http://schemas.microsoft.com/office/drawing/2014/main" id="{7081C833-A41A-6EE5-0ABD-AD88F3739B77}"/>
              </a:ext>
            </a:extLst>
          </p:cNvPr>
          <p:cNvSpPr/>
          <p:nvPr userDrawn="1"/>
        </p:nvSpPr>
        <p:spPr>
          <a:xfrm>
            <a:off x="9381951" y="3210100"/>
            <a:ext cx="1953971" cy="1599994"/>
          </a:xfrm>
          <a:prstGeom prst="wedgeRectCallout">
            <a:avLst>
              <a:gd name="adj1" fmla="val -76160"/>
              <a:gd name="adj2" fmla="val -36088"/>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108000" tIns="72000" rIns="108000" bIns="72000" rtlCol="0" anchor="ctr">
            <a:noAutofit/>
          </a:bodyPr>
          <a:lstStyle/>
          <a:p>
            <a:pPr>
              <a:spcBef>
                <a:spcPts val="500"/>
              </a:spcBef>
            </a:pPr>
            <a:r>
              <a:rPr kumimoji="1" lang="ja-JP" altLang="en-US" sz="1400" b="1">
                <a:solidFill>
                  <a:schemeClr val="bg1"/>
                </a:solidFill>
              </a:rPr>
              <a:t>❷サイズを統一させる</a:t>
            </a:r>
            <a:endParaRPr kumimoji="1" lang="en-US" altLang="ja-JP" sz="1400" b="1">
              <a:solidFill>
                <a:schemeClr val="bg1"/>
              </a:solidFill>
            </a:endParaRPr>
          </a:p>
          <a:p>
            <a:pPr>
              <a:spcBef>
                <a:spcPts val="500"/>
              </a:spcBef>
            </a:pPr>
            <a:r>
              <a:rPr kumimoji="1" lang="ja-JP" altLang="en-US" sz="1400" b="1">
                <a:solidFill>
                  <a:schemeClr val="bg1"/>
                </a:solidFill>
              </a:rPr>
              <a:t>元データによって異なることもある。</a:t>
            </a:r>
          </a:p>
        </p:txBody>
      </p:sp>
      <p:sp>
        <p:nvSpPr>
          <p:cNvPr id="23" name="吹き出し: 四角形 3">
            <a:extLst>
              <a:ext uri="{FF2B5EF4-FFF2-40B4-BE49-F238E27FC236}">
                <a16:creationId xmlns:a16="http://schemas.microsoft.com/office/drawing/2014/main" id="{E1BB7761-5937-3F8C-3C31-204C1CB7C30A}"/>
              </a:ext>
            </a:extLst>
          </p:cNvPr>
          <p:cNvSpPr/>
          <p:nvPr userDrawn="1"/>
        </p:nvSpPr>
        <p:spPr>
          <a:xfrm>
            <a:off x="3346219" y="1194178"/>
            <a:ext cx="1953971" cy="856845"/>
          </a:xfrm>
          <a:prstGeom prst="wedgeRectCallout">
            <a:avLst>
              <a:gd name="adj1" fmla="val -718"/>
              <a:gd name="adj2" fmla="val 69188"/>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108000" tIns="72000" rIns="108000" bIns="72000" rtlCol="0" anchor="ctr">
            <a:noAutofit/>
          </a:bodyPr>
          <a:lstStyle/>
          <a:p>
            <a:pPr>
              <a:spcBef>
                <a:spcPts val="500"/>
              </a:spcBef>
            </a:pPr>
            <a:r>
              <a:rPr kumimoji="1" lang="ja-JP" altLang="en-US" sz="1400" b="1">
                <a:solidFill>
                  <a:schemeClr val="bg1"/>
                </a:solidFill>
              </a:rPr>
              <a:t>❶全て選択</a:t>
            </a:r>
          </a:p>
        </p:txBody>
      </p:sp>
      <p:grpSp>
        <p:nvGrpSpPr>
          <p:cNvPr id="4" name="グループ化 3">
            <a:extLst>
              <a:ext uri="{FF2B5EF4-FFF2-40B4-BE49-F238E27FC236}">
                <a16:creationId xmlns:a16="http://schemas.microsoft.com/office/drawing/2014/main" id="{FEC6FC2A-2AF5-DB84-248E-E557BCA61376}"/>
              </a:ext>
            </a:extLst>
          </p:cNvPr>
          <p:cNvGrpSpPr/>
          <p:nvPr userDrawn="1"/>
        </p:nvGrpSpPr>
        <p:grpSpPr>
          <a:xfrm>
            <a:off x="1030670" y="2299987"/>
            <a:ext cx="7772400" cy="3721478"/>
            <a:chOff x="1030670" y="2299987"/>
            <a:chExt cx="7772400" cy="3721478"/>
          </a:xfrm>
        </p:grpSpPr>
        <p:pic>
          <p:nvPicPr>
            <p:cNvPr id="24" name="図 23" descr="グラフィカル ユーザー インターフェイス, アプリケーション&#10;&#10;AI 生成コンテンツは誤りを含む可能性があります。">
              <a:extLst>
                <a:ext uri="{FF2B5EF4-FFF2-40B4-BE49-F238E27FC236}">
                  <a16:creationId xmlns:a16="http://schemas.microsoft.com/office/drawing/2014/main" id="{5ACBAEC1-9358-2ABE-B166-968C967847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0670" y="2299987"/>
              <a:ext cx="7772400" cy="3721478"/>
            </a:xfrm>
            <a:prstGeom prst="rect">
              <a:avLst/>
            </a:prstGeom>
          </p:spPr>
        </p:pic>
        <p:pic>
          <p:nvPicPr>
            <p:cNvPr id="3" name="図 2">
              <a:extLst>
                <a:ext uri="{FF2B5EF4-FFF2-40B4-BE49-F238E27FC236}">
                  <a16:creationId xmlns:a16="http://schemas.microsoft.com/office/drawing/2014/main" id="{C975BF60-75B6-AE1E-452D-065EE5C011A1}"/>
                </a:ext>
              </a:extLst>
            </p:cNvPr>
            <p:cNvPicPr>
              <a:picLocks noChangeAspect="1"/>
            </p:cNvPicPr>
            <p:nvPr userDrawn="1"/>
          </p:nvPicPr>
          <p:blipFill>
            <a:blip r:embed="rId3"/>
            <a:stretch>
              <a:fillRect/>
            </a:stretch>
          </p:blipFill>
          <p:spPr>
            <a:xfrm>
              <a:off x="6901251" y="2362200"/>
              <a:ext cx="1765229" cy="3510280"/>
            </a:xfrm>
            <a:prstGeom prst="rect">
              <a:avLst/>
            </a:prstGeom>
          </p:spPr>
        </p:pic>
      </p:grpSp>
      <p:sp>
        <p:nvSpPr>
          <p:cNvPr id="5" name="正方形/長方形 4">
            <a:extLst>
              <a:ext uri="{FF2B5EF4-FFF2-40B4-BE49-F238E27FC236}">
                <a16:creationId xmlns:a16="http://schemas.microsoft.com/office/drawing/2014/main" id="{3AF126C5-5069-456E-7DDC-2D5DE24EBA8E}"/>
              </a:ext>
            </a:extLst>
          </p:cNvPr>
          <p:cNvSpPr/>
          <p:nvPr userDrawn="1"/>
        </p:nvSpPr>
        <p:spPr>
          <a:xfrm>
            <a:off x="6901251" y="3210100"/>
            <a:ext cx="1765228" cy="48667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3B6F7BF-99F4-579D-3BB8-2436A2D7333E}"/>
              </a:ext>
            </a:extLst>
          </p:cNvPr>
          <p:cNvSpPr/>
          <p:nvPr userDrawn="1"/>
        </p:nvSpPr>
        <p:spPr>
          <a:xfrm>
            <a:off x="7403681" y="2645594"/>
            <a:ext cx="267119" cy="32112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23537684"/>
      </p:ext>
    </p:extLst>
  </p:cSld>
  <p:clrMapOvr>
    <a:masterClrMapping/>
  </p:clrMapOvr>
  <p:extLst>
    <p:ext uri="{DCECCB84-F9BA-43D5-87BE-67443E8EF086}">
      <p15:sldGuideLst xmlns:p15="http://schemas.microsoft.com/office/powerpoint/2012/main">
        <p15:guide id="3" orient="horz" pos="346">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247">
          <p15:clr>
            <a:srgbClr val="A4A3A4"/>
          </p15:clr>
        </p15:guide>
        <p15:guide id="10" pos="3840">
          <p15:clr>
            <a:srgbClr val="FBAE40"/>
          </p15:clr>
        </p15:guide>
        <p15:guide id="11" pos="393">
          <p15:clr>
            <a:srgbClr val="547EBF"/>
          </p15:clr>
        </p15:guide>
        <p15:guide id="12" pos="7287">
          <p15:clr>
            <a:srgbClr val="547EB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23FE76-1D6B-4656-A055-628152D96B13}"/>
              </a:ext>
            </a:extLst>
          </p:cNvPr>
          <p:cNvSpPr>
            <a:spLocks noGrp="1"/>
          </p:cNvSpPr>
          <p:nvPr>
            <p:ph type="title"/>
          </p:nvPr>
        </p:nvSpPr>
        <p:spPr/>
        <p:txBody>
          <a:bodyPr/>
          <a:lstStyle>
            <a:lvl1pPr algn="ctr">
              <a:defRPr b="1"/>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C517B9F-CBE3-4DA7-B0C4-7D26DE6AC64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4446A2D-8150-4AEE-BCD2-3A0654C324F7}"/>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D3BBCE0A-51C7-4D0D-BD27-6B534712198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3FC7CD-EA2F-472C-8E3A-599B35A42897}"/>
              </a:ext>
            </a:extLst>
          </p:cNvPr>
          <p:cNvSpPr>
            <a:spLocks noGrp="1"/>
          </p:cNvSpPr>
          <p:nvPr>
            <p:ph type="sldNum" sz="quarter" idx="12"/>
          </p:nvPr>
        </p:nvSpPr>
        <p:spPr/>
        <p:txBody>
          <a:bodyPr/>
          <a:lstStyle/>
          <a:p>
            <a:fld id="{5CFB9FA4-A05F-48B0-95C3-5B7FD10539B7}" type="slidenum">
              <a:rPr kumimoji="1" lang="ja-JP" altLang="en-US" smtClean="0"/>
              <a:t>‹#›</a:t>
            </a:fld>
            <a:endParaRPr kumimoji="1" lang="ja-JP" altLang="en-US"/>
          </a:p>
        </p:txBody>
      </p:sp>
    </p:spTree>
    <p:extLst>
      <p:ext uri="{BB962C8B-B14F-4D97-AF65-F5344CB8AC3E}">
        <p14:creationId xmlns:p14="http://schemas.microsoft.com/office/powerpoint/2010/main" val="24777493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1B4812D-E711-03ED-ECD7-F52CB50A03F9}"/>
              </a:ext>
            </a:extLst>
          </p:cNvPr>
          <p:cNvPicPr>
            <a:picLocks noChangeAspect="1"/>
          </p:cNvPicPr>
          <p:nvPr userDrawn="1"/>
        </p:nvPicPr>
        <p:blipFill>
          <a:blip r:embed="rId2"/>
          <a:stretch>
            <a:fillRect/>
          </a:stretch>
        </p:blipFill>
        <p:spPr>
          <a:xfrm>
            <a:off x="981039" y="1899226"/>
            <a:ext cx="7592786" cy="3917523"/>
          </a:xfrm>
          <a:prstGeom prst="rect">
            <a:avLst/>
          </a:prstGeom>
        </p:spPr>
      </p:pic>
      <p:sp>
        <p:nvSpPr>
          <p:cNvPr id="3" name="右中かっこ 2">
            <a:extLst>
              <a:ext uri="{FF2B5EF4-FFF2-40B4-BE49-F238E27FC236}">
                <a16:creationId xmlns:a16="http://schemas.microsoft.com/office/drawing/2014/main" id="{8F8F5149-3816-591E-CBCA-790E0B7FF976}"/>
              </a:ext>
            </a:extLst>
          </p:cNvPr>
          <p:cNvSpPr/>
          <p:nvPr userDrawn="1"/>
        </p:nvSpPr>
        <p:spPr>
          <a:xfrm rot="16200000">
            <a:off x="4041162" y="721752"/>
            <a:ext cx="408214" cy="5637144"/>
          </a:xfrm>
          <a:prstGeom prst="rightBrace">
            <a:avLst/>
          </a:pr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7" name="タイトル 3">
            <a:extLst>
              <a:ext uri="{FF2B5EF4-FFF2-40B4-BE49-F238E27FC236}">
                <a16:creationId xmlns:a16="http://schemas.microsoft.com/office/drawing/2014/main" id="{A5E882D0-D91E-4C5E-E04E-C27E7415DB8A}"/>
              </a:ext>
            </a:extLst>
          </p:cNvPr>
          <p:cNvSpPr txBox="1">
            <a:spLocks/>
          </p:cNvSpPr>
          <p:nvPr userDrawn="1"/>
        </p:nvSpPr>
        <p:spPr bwMode="gray">
          <a:xfrm>
            <a:off x="623888" y="309392"/>
            <a:ext cx="8584721" cy="387798"/>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kumimoji="1" sz="6000" b="0" i="0" kern="1200" spc="120" baseline="0">
                <a:solidFill>
                  <a:schemeClr val="accent1"/>
                </a:solidFill>
                <a:latin typeface="Meiryo UI" panose="020B0604030504040204" pitchFamily="34" charset="-128"/>
                <a:ea typeface="Meiryo UI" panose="020B0604030504040204" pitchFamily="34" charset="-128"/>
                <a:cs typeface="+mj-cs"/>
              </a:defRPr>
            </a:lvl1pPr>
          </a:lstStyle>
          <a:p>
            <a:pPr algn="l"/>
            <a:r>
              <a:rPr lang="ja-JP" altLang="en-US" sz="2800" b="1"/>
              <a:t>スクリーンショット画像について</a:t>
            </a:r>
            <a:r>
              <a:rPr lang="en-US" altLang="ja-JP" sz="2800" b="1"/>
              <a:t>(3)</a:t>
            </a:r>
            <a:endParaRPr lang="ja-JP" altLang="en-US" sz="2800" b="1"/>
          </a:p>
        </p:txBody>
      </p:sp>
      <p:sp>
        <p:nvSpPr>
          <p:cNvPr id="8" name="四角形: 角を丸くする 30">
            <a:extLst>
              <a:ext uri="{FF2B5EF4-FFF2-40B4-BE49-F238E27FC236}">
                <a16:creationId xmlns:a16="http://schemas.microsoft.com/office/drawing/2014/main" id="{29435889-B535-C901-8F48-D47DC86F20A3}"/>
              </a:ext>
            </a:extLst>
          </p:cNvPr>
          <p:cNvSpPr/>
          <p:nvPr userDrawn="1"/>
        </p:nvSpPr>
        <p:spPr>
          <a:xfrm>
            <a:off x="7226706" y="2057726"/>
            <a:ext cx="297686" cy="419549"/>
          </a:xfrm>
          <a:prstGeom prst="roundRect">
            <a:avLst>
              <a:gd name="adj" fmla="val 0"/>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四角形: 角を丸くする 31">
            <a:extLst>
              <a:ext uri="{FF2B5EF4-FFF2-40B4-BE49-F238E27FC236}">
                <a16:creationId xmlns:a16="http://schemas.microsoft.com/office/drawing/2014/main" id="{17C409DB-321A-A5A5-109E-E7AD64FB8286}"/>
              </a:ext>
            </a:extLst>
          </p:cNvPr>
          <p:cNvSpPr/>
          <p:nvPr userDrawn="1"/>
        </p:nvSpPr>
        <p:spPr>
          <a:xfrm>
            <a:off x="7306059" y="3020979"/>
            <a:ext cx="916029" cy="179748"/>
          </a:xfrm>
          <a:prstGeom prst="roundRect">
            <a:avLst>
              <a:gd name="adj" fmla="val 0"/>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吹き出し: 四角形 32">
            <a:extLst>
              <a:ext uri="{FF2B5EF4-FFF2-40B4-BE49-F238E27FC236}">
                <a16:creationId xmlns:a16="http://schemas.microsoft.com/office/drawing/2014/main" id="{D5E2EBD7-A819-15C8-37DE-5253D46ACE5E}"/>
              </a:ext>
            </a:extLst>
          </p:cNvPr>
          <p:cNvSpPr/>
          <p:nvPr userDrawn="1"/>
        </p:nvSpPr>
        <p:spPr>
          <a:xfrm>
            <a:off x="7226706" y="4558286"/>
            <a:ext cx="1576529" cy="856845"/>
          </a:xfrm>
          <a:prstGeom prst="wedgeRectCallout">
            <a:avLst>
              <a:gd name="adj1" fmla="val 7688"/>
              <a:gd name="adj2" fmla="val -141387"/>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108000" tIns="72000" rIns="108000" bIns="72000" rtlCol="0" anchor="ctr">
            <a:noAutofit/>
          </a:bodyPr>
          <a:lstStyle/>
          <a:p>
            <a:pPr>
              <a:spcBef>
                <a:spcPts val="500"/>
              </a:spcBef>
            </a:pPr>
            <a:r>
              <a:rPr kumimoji="1" lang="ja-JP" altLang="en-US" sz="1400" b="1">
                <a:solidFill>
                  <a:schemeClr val="bg1"/>
                </a:solidFill>
              </a:rPr>
              <a:t>❸左右に整列</a:t>
            </a:r>
            <a:endParaRPr kumimoji="1" lang="en-US" altLang="ja-JP" sz="1400" b="1">
              <a:solidFill>
                <a:schemeClr val="bg1"/>
              </a:solidFill>
            </a:endParaRPr>
          </a:p>
          <a:p>
            <a:pPr>
              <a:spcBef>
                <a:spcPts val="500"/>
              </a:spcBef>
            </a:pPr>
            <a:r>
              <a:rPr kumimoji="1" lang="ja-JP" altLang="en-US" sz="1400" b="1">
                <a:solidFill>
                  <a:schemeClr val="bg1"/>
                </a:solidFill>
              </a:rPr>
              <a:t>❹上揃え</a:t>
            </a:r>
          </a:p>
        </p:txBody>
      </p:sp>
      <p:sp>
        <p:nvSpPr>
          <p:cNvPr id="11" name="吹き出し: 四角形 3">
            <a:extLst>
              <a:ext uri="{FF2B5EF4-FFF2-40B4-BE49-F238E27FC236}">
                <a16:creationId xmlns:a16="http://schemas.microsoft.com/office/drawing/2014/main" id="{617B17CC-1285-D55C-6BA6-A537CAE13CE0}"/>
              </a:ext>
            </a:extLst>
          </p:cNvPr>
          <p:cNvSpPr/>
          <p:nvPr userDrawn="1"/>
        </p:nvSpPr>
        <p:spPr>
          <a:xfrm>
            <a:off x="4316784" y="2381709"/>
            <a:ext cx="1953971" cy="856845"/>
          </a:xfrm>
          <a:prstGeom prst="wedgeRectCallout">
            <a:avLst>
              <a:gd name="adj1" fmla="val -53949"/>
              <a:gd name="adj2" fmla="val 69189"/>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108000" tIns="72000" rIns="108000" bIns="72000" rtlCol="0" anchor="ctr">
            <a:noAutofit/>
          </a:bodyPr>
          <a:lstStyle/>
          <a:p>
            <a:pPr>
              <a:spcBef>
                <a:spcPts val="500"/>
              </a:spcBef>
            </a:pPr>
            <a:r>
              <a:rPr kumimoji="1" lang="ja-JP" altLang="en-US" sz="1400" b="1">
                <a:solidFill>
                  <a:schemeClr val="bg1"/>
                </a:solidFill>
              </a:rPr>
              <a:t>❷全て選択</a:t>
            </a:r>
          </a:p>
        </p:txBody>
      </p:sp>
      <p:sp>
        <p:nvSpPr>
          <p:cNvPr id="12" name="四角形: 角を丸くする 5">
            <a:extLst>
              <a:ext uri="{FF2B5EF4-FFF2-40B4-BE49-F238E27FC236}">
                <a16:creationId xmlns:a16="http://schemas.microsoft.com/office/drawing/2014/main" id="{919077C5-25AA-87BF-D6E4-37C724426686}"/>
              </a:ext>
            </a:extLst>
          </p:cNvPr>
          <p:cNvSpPr/>
          <p:nvPr userDrawn="1"/>
        </p:nvSpPr>
        <p:spPr>
          <a:xfrm>
            <a:off x="7306059" y="3569982"/>
            <a:ext cx="916029" cy="179748"/>
          </a:xfrm>
          <a:prstGeom prst="roundRect">
            <a:avLst>
              <a:gd name="adj" fmla="val 0"/>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吹き出し: 四角形 6">
            <a:extLst>
              <a:ext uri="{FF2B5EF4-FFF2-40B4-BE49-F238E27FC236}">
                <a16:creationId xmlns:a16="http://schemas.microsoft.com/office/drawing/2014/main" id="{42ABC180-A22E-A402-F6F9-84B7F1828CE1}"/>
              </a:ext>
            </a:extLst>
          </p:cNvPr>
          <p:cNvSpPr/>
          <p:nvPr userDrawn="1"/>
        </p:nvSpPr>
        <p:spPr>
          <a:xfrm>
            <a:off x="7549696" y="1184172"/>
            <a:ext cx="1344784" cy="856845"/>
          </a:xfrm>
          <a:prstGeom prst="wedgeRectCallout">
            <a:avLst>
              <a:gd name="adj1" fmla="val -72744"/>
              <a:gd name="adj2" fmla="val 56801"/>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lIns="108000" tIns="72000" rIns="108000" bIns="72000" rtlCol="0" anchor="ctr">
            <a:noAutofit/>
          </a:bodyPr>
          <a:lstStyle/>
          <a:p>
            <a:pPr>
              <a:spcBef>
                <a:spcPts val="500"/>
              </a:spcBef>
            </a:pPr>
            <a:r>
              <a:rPr kumimoji="1" lang="ja-JP" altLang="en-US" sz="1400" b="1">
                <a:solidFill>
                  <a:schemeClr val="bg1"/>
                </a:solidFill>
              </a:rPr>
              <a:t>❶配置</a:t>
            </a:r>
          </a:p>
        </p:txBody>
      </p:sp>
      <p:pic>
        <p:nvPicPr>
          <p:cNvPr id="14" name="図 13">
            <a:extLst>
              <a:ext uri="{FF2B5EF4-FFF2-40B4-BE49-F238E27FC236}">
                <a16:creationId xmlns:a16="http://schemas.microsoft.com/office/drawing/2014/main" id="{83EA5D72-DD75-528E-D7ED-19A2D317CC52}"/>
              </a:ext>
            </a:extLst>
          </p:cNvPr>
          <p:cNvPicPr>
            <a:picLocks noChangeAspect="1"/>
          </p:cNvPicPr>
          <p:nvPr userDrawn="1"/>
        </p:nvPicPr>
        <p:blipFill>
          <a:blip r:embed="rId3"/>
          <a:stretch>
            <a:fillRect/>
          </a:stretch>
        </p:blipFill>
        <p:spPr>
          <a:xfrm>
            <a:off x="1607587" y="4137008"/>
            <a:ext cx="690423" cy="1495917"/>
          </a:xfrm>
          <a:prstGeom prst="rect">
            <a:avLst/>
          </a:prstGeom>
          <a:ln>
            <a:solidFill>
              <a:schemeClr val="bg1">
                <a:lumMod val="75000"/>
              </a:schemeClr>
            </a:solidFill>
          </a:ln>
        </p:spPr>
      </p:pic>
      <p:pic>
        <p:nvPicPr>
          <p:cNvPr id="15" name="図 14">
            <a:extLst>
              <a:ext uri="{FF2B5EF4-FFF2-40B4-BE49-F238E27FC236}">
                <a16:creationId xmlns:a16="http://schemas.microsoft.com/office/drawing/2014/main" id="{003D78B3-04AD-E7E8-F468-959667F137EB}"/>
              </a:ext>
            </a:extLst>
          </p:cNvPr>
          <p:cNvPicPr>
            <a:picLocks noChangeAspect="1"/>
          </p:cNvPicPr>
          <p:nvPr userDrawn="1"/>
        </p:nvPicPr>
        <p:blipFill>
          <a:blip r:embed="rId3"/>
          <a:stretch>
            <a:fillRect/>
          </a:stretch>
        </p:blipFill>
        <p:spPr>
          <a:xfrm>
            <a:off x="2793657" y="4137008"/>
            <a:ext cx="690423" cy="1495917"/>
          </a:xfrm>
          <a:prstGeom prst="rect">
            <a:avLst/>
          </a:prstGeom>
          <a:ln>
            <a:solidFill>
              <a:schemeClr val="bg1">
                <a:lumMod val="75000"/>
              </a:schemeClr>
            </a:solidFill>
          </a:ln>
        </p:spPr>
      </p:pic>
      <p:pic>
        <p:nvPicPr>
          <p:cNvPr id="16" name="図 15">
            <a:extLst>
              <a:ext uri="{FF2B5EF4-FFF2-40B4-BE49-F238E27FC236}">
                <a16:creationId xmlns:a16="http://schemas.microsoft.com/office/drawing/2014/main" id="{65F6C5C9-D017-9032-4C3A-D35246CDA302}"/>
              </a:ext>
            </a:extLst>
          </p:cNvPr>
          <p:cNvPicPr>
            <a:picLocks noChangeAspect="1"/>
          </p:cNvPicPr>
          <p:nvPr userDrawn="1"/>
        </p:nvPicPr>
        <p:blipFill>
          <a:blip r:embed="rId3"/>
          <a:stretch>
            <a:fillRect/>
          </a:stretch>
        </p:blipFill>
        <p:spPr>
          <a:xfrm>
            <a:off x="3979727" y="4137008"/>
            <a:ext cx="690423" cy="1495917"/>
          </a:xfrm>
          <a:prstGeom prst="rect">
            <a:avLst/>
          </a:prstGeom>
          <a:ln>
            <a:solidFill>
              <a:schemeClr val="bg1">
                <a:lumMod val="75000"/>
              </a:schemeClr>
            </a:solidFill>
          </a:ln>
        </p:spPr>
      </p:pic>
      <p:pic>
        <p:nvPicPr>
          <p:cNvPr id="17" name="図 16">
            <a:extLst>
              <a:ext uri="{FF2B5EF4-FFF2-40B4-BE49-F238E27FC236}">
                <a16:creationId xmlns:a16="http://schemas.microsoft.com/office/drawing/2014/main" id="{1F3103B7-5AB1-FA45-2F4B-ABC39108B748}"/>
              </a:ext>
            </a:extLst>
          </p:cNvPr>
          <p:cNvPicPr>
            <a:picLocks noChangeAspect="1"/>
          </p:cNvPicPr>
          <p:nvPr userDrawn="1"/>
        </p:nvPicPr>
        <p:blipFill>
          <a:blip r:embed="rId3"/>
          <a:stretch>
            <a:fillRect/>
          </a:stretch>
        </p:blipFill>
        <p:spPr>
          <a:xfrm>
            <a:off x="5165797" y="4137008"/>
            <a:ext cx="690423" cy="1495917"/>
          </a:xfrm>
          <a:prstGeom prst="rect">
            <a:avLst/>
          </a:prstGeom>
          <a:ln>
            <a:solidFill>
              <a:schemeClr val="bg1">
                <a:lumMod val="75000"/>
              </a:schemeClr>
            </a:solidFill>
          </a:ln>
        </p:spPr>
      </p:pic>
      <p:pic>
        <p:nvPicPr>
          <p:cNvPr id="18" name="図 17">
            <a:extLst>
              <a:ext uri="{FF2B5EF4-FFF2-40B4-BE49-F238E27FC236}">
                <a16:creationId xmlns:a16="http://schemas.microsoft.com/office/drawing/2014/main" id="{574964B0-4942-AB63-BF7F-22AC94E36D78}"/>
              </a:ext>
            </a:extLst>
          </p:cNvPr>
          <p:cNvPicPr>
            <a:picLocks noChangeAspect="1"/>
          </p:cNvPicPr>
          <p:nvPr userDrawn="1"/>
        </p:nvPicPr>
        <p:blipFill>
          <a:blip r:embed="rId3"/>
          <a:stretch>
            <a:fillRect/>
          </a:stretch>
        </p:blipFill>
        <p:spPr>
          <a:xfrm>
            <a:off x="6351867" y="4137008"/>
            <a:ext cx="690423" cy="1495917"/>
          </a:xfrm>
          <a:prstGeom prst="rect">
            <a:avLst/>
          </a:prstGeom>
          <a:ln>
            <a:solidFill>
              <a:schemeClr val="bg1">
                <a:lumMod val="75000"/>
              </a:schemeClr>
            </a:solidFill>
          </a:ln>
        </p:spPr>
      </p:pic>
    </p:spTree>
    <p:extLst>
      <p:ext uri="{BB962C8B-B14F-4D97-AF65-F5344CB8AC3E}">
        <p14:creationId xmlns:p14="http://schemas.microsoft.com/office/powerpoint/2010/main" val="4028554220"/>
      </p:ext>
    </p:extLst>
  </p:cSld>
  <p:clrMapOvr>
    <a:masterClrMapping/>
  </p:clrMapOvr>
  <p:extLst>
    <p:ext uri="{DCECCB84-F9BA-43D5-87BE-67443E8EF086}">
      <p15:sldGuideLst xmlns:p15="http://schemas.microsoft.com/office/powerpoint/2012/main">
        <p15:guide id="3" orient="horz" pos="346">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247">
          <p15:clr>
            <a:srgbClr val="A4A3A4"/>
          </p15:clr>
        </p15:guide>
        <p15:guide id="10" pos="3840">
          <p15:clr>
            <a:srgbClr val="FBAE40"/>
          </p15:clr>
        </p15:guide>
        <p15:guide id="11" pos="393">
          <p15:clr>
            <a:srgbClr val="547EBF"/>
          </p15:clr>
        </p15:guide>
        <p15:guide id="12" pos="7287">
          <p15:clr>
            <a:srgbClr val="547EB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228315"/>
      </p:ext>
    </p:extLst>
  </p:cSld>
  <p:clrMapOvr>
    <a:masterClrMapping/>
  </p:clrMapOvr>
  <p:extLst>
    <p:ext uri="{DCECCB84-F9BA-43D5-87BE-67443E8EF086}">
      <p15:sldGuideLst xmlns:p15="http://schemas.microsoft.com/office/powerpoint/2012/main">
        <p15:guide id="3" orient="horz" pos="346">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247">
          <p15:clr>
            <a:srgbClr val="A4A3A4"/>
          </p15:clr>
        </p15:guide>
        <p15:guide id="10" pos="3840">
          <p15:clr>
            <a:srgbClr val="FBAE40"/>
          </p15:clr>
        </p15:guide>
        <p15:guide id="11" pos="393">
          <p15:clr>
            <a:srgbClr val="547EBF"/>
          </p15:clr>
        </p15:guide>
        <p15:guide id="12" pos="7287">
          <p15:clr>
            <a:srgbClr val="547EB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スクショ(4枚用)">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9587603-B484-4C1F-B361-5DA9D0C3149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1877A5-0195-4B9F-83B2-35578C3EE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sp>
        <p:nvSpPr>
          <p:cNvPr id="7" name="四角形: 角を丸くする 6">
            <a:extLst>
              <a:ext uri="{FF2B5EF4-FFF2-40B4-BE49-F238E27FC236}">
                <a16:creationId xmlns:a16="http://schemas.microsoft.com/office/drawing/2014/main" id="{42B077BE-69C6-9B44-8CCC-D0BFCA78AC0B}"/>
              </a:ext>
            </a:extLst>
          </p:cNvPr>
          <p:cNvSpPr/>
          <p:nvPr userDrawn="1"/>
        </p:nvSpPr>
        <p:spPr>
          <a:xfrm>
            <a:off x="627694" y="402325"/>
            <a:ext cx="10944225" cy="400403"/>
          </a:xfrm>
          <a:prstGeom prst="roundRect">
            <a:avLst>
              <a:gd name="adj" fmla="val 50000"/>
            </a:avLst>
          </a:prstGeom>
          <a:solidFill>
            <a:schemeClr val="accent5"/>
          </a:solidFill>
          <a:ln w="12700" cap="flat" cmpd="sng" algn="ctr">
            <a:noFill/>
            <a:prstDash val="solid"/>
            <a:miter lim="800000"/>
          </a:ln>
          <a:effectLst/>
        </p:spPr>
        <p:txBody>
          <a:bodyPr wrap="square"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Meiryo UI"/>
              <a:ea typeface="Meiryo UI"/>
            </a:endParaRPr>
          </a:p>
        </p:txBody>
      </p:sp>
      <p:sp>
        <p:nvSpPr>
          <p:cNvPr id="18" name="角丸四角形 59">
            <a:extLst>
              <a:ext uri="{FF2B5EF4-FFF2-40B4-BE49-F238E27FC236}">
                <a16:creationId xmlns:a16="http://schemas.microsoft.com/office/drawing/2014/main" id="{81259C77-64B4-EDF0-1B11-B06EA483CD72}"/>
              </a:ext>
            </a:extLst>
          </p:cNvPr>
          <p:cNvSpPr/>
          <p:nvPr userDrawn="1"/>
        </p:nvSpPr>
        <p:spPr>
          <a:xfrm>
            <a:off x="9506368"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角丸四角形 59">
            <a:extLst>
              <a:ext uri="{FF2B5EF4-FFF2-40B4-BE49-F238E27FC236}">
                <a16:creationId xmlns:a16="http://schemas.microsoft.com/office/drawing/2014/main" id="{E1C1760C-E72A-1A2E-EF79-9A75AD133286}"/>
              </a:ext>
            </a:extLst>
          </p:cNvPr>
          <p:cNvSpPr/>
          <p:nvPr userDrawn="1"/>
        </p:nvSpPr>
        <p:spPr>
          <a:xfrm>
            <a:off x="6545123"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1" name="角丸四角形 59">
            <a:extLst>
              <a:ext uri="{FF2B5EF4-FFF2-40B4-BE49-F238E27FC236}">
                <a16:creationId xmlns:a16="http://schemas.microsoft.com/office/drawing/2014/main" id="{8598C663-D8B8-01D1-1406-1EC1590F763D}"/>
              </a:ext>
            </a:extLst>
          </p:cNvPr>
          <p:cNvSpPr/>
          <p:nvPr userDrawn="1"/>
        </p:nvSpPr>
        <p:spPr>
          <a:xfrm>
            <a:off x="3585132"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角丸四角形 59">
            <a:extLst>
              <a:ext uri="{FF2B5EF4-FFF2-40B4-BE49-F238E27FC236}">
                <a16:creationId xmlns:a16="http://schemas.microsoft.com/office/drawing/2014/main" id="{C46A06E2-CB7A-7767-E365-36FB59BD5A6D}"/>
              </a:ext>
            </a:extLst>
          </p:cNvPr>
          <p:cNvSpPr/>
          <p:nvPr userDrawn="1"/>
        </p:nvSpPr>
        <p:spPr>
          <a:xfrm>
            <a:off x="623887"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6" name="二等辺三角形 15">
            <a:extLst>
              <a:ext uri="{FF2B5EF4-FFF2-40B4-BE49-F238E27FC236}">
                <a16:creationId xmlns:a16="http://schemas.microsoft.com/office/drawing/2014/main" id="{E18E3378-3438-63B0-4480-6A7C51E99330}"/>
              </a:ext>
            </a:extLst>
          </p:cNvPr>
          <p:cNvSpPr/>
          <p:nvPr userDrawn="1"/>
        </p:nvSpPr>
        <p:spPr>
          <a:xfrm rot="5400000">
            <a:off x="2877275" y="3152726"/>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a:extLst>
              <a:ext uri="{FF2B5EF4-FFF2-40B4-BE49-F238E27FC236}">
                <a16:creationId xmlns:a16="http://schemas.microsoft.com/office/drawing/2014/main" id="{683424C9-54BE-6248-676D-D3D460335668}"/>
              </a:ext>
            </a:extLst>
          </p:cNvPr>
          <p:cNvSpPr/>
          <p:nvPr userDrawn="1"/>
        </p:nvSpPr>
        <p:spPr>
          <a:xfrm rot="5400000">
            <a:off x="5837271" y="3152727"/>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A991504E-6B73-6104-D6F2-CFCE5972B9F4}"/>
              </a:ext>
            </a:extLst>
          </p:cNvPr>
          <p:cNvSpPr/>
          <p:nvPr userDrawn="1"/>
        </p:nvSpPr>
        <p:spPr>
          <a:xfrm rot="5400000">
            <a:off x="8797269" y="3152727"/>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13781062"/>
      </p:ext>
    </p:extLst>
  </p:cSld>
  <p:clrMapOvr>
    <a:masterClrMapping/>
  </p:clrMapOvr>
  <p:extLst>
    <p:ext uri="{DCECCB84-F9BA-43D5-87BE-67443E8EF086}">
      <p15:sldGuideLst xmlns:p15="http://schemas.microsoft.com/office/powerpoint/2012/main">
        <p15:guide id="3" orient="horz" pos="255" userDrawn="1">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178" userDrawn="1">
          <p15:clr>
            <a:srgbClr val="A4A3A4"/>
          </p15:clr>
        </p15:guide>
        <p15:guide id="10" pos="3840" userDrawn="1">
          <p15:clr>
            <a:srgbClr val="A4A3A4"/>
          </p15:clr>
        </p15:guide>
        <p15:guide id="11" pos="393">
          <p15:clr>
            <a:srgbClr val="547EBF"/>
          </p15:clr>
        </p15:guide>
        <p15:guide id="12" pos="7287">
          <p15:clr>
            <a:srgbClr val="547EBF"/>
          </p15:clr>
        </p15:guide>
        <p15:guide id="13" orient="horz" pos="2160" userDrawn="1">
          <p15:clr>
            <a:srgbClr val="A4A3A4"/>
          </p15:clr>
        </p15:guide>
        <p15:guide id="14" pos="4112" userDrawn="1">
          <p15:clr>
            <a:srgbClr val="9FCC3B"/>
          </p15:clr>
        </p15:guide>
        <p15:guide id="15" pos="2252" userDrawn="1">
          <p15:clr>
            <a:srgbClr val="9FCC3B"/>
          </p15:clr>
        </p15:guide>
        <p15:guide id="16" pos="5995" userDrawn="1">
          <p15:clr>
            <a:srgbClr val="9FCC3B"/>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スクショ(3枚用)">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9587603-B484-4C1F-B361-5DA9D0C3149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1877A5-0195-4B9F-83B2-35578C3EE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sp>
        <p:nvSpPr>
          <p:cNvPr id="20" name="角丸四角形 59">
            <a:extLst>
              <a:ext uri="{FF2B5EF4-FFF2-40B4-BE49-F238E27FC236}">
                <a16:creationId xmlns:a16="http://schemas.microsoft.com/office/drawing/2014/main" id="{E1C1760C-E72A-1A2E-EF79-9A75AD133286}"/>
              </a:ext>
            </a:extLst>
          </p:cNvPr>
          <p:cNvSpPr/>
          <p:nvPr userDrawn="1"/>
        </p:nvSpPr>
        <p:spPr>
          <a:xfrm>
            <a:off x="6545123"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1" name="角丸四角形 59">
            <a:extLst>
              <a:ext uri="{FF2B5EF4-FFF2-40B4-BE49-F238E27FC236}">
                <a16:creationId xmlns:a16="http://schemas.microsoft.com/office/drawing/2014/main" id="{8598C663-D8B8-01D1-1406-1EC1590F763D}"/>
              </a:ext>
            </a:extLst>
          </p:cNvPr>
          <p:cNvSpPr/>
          <p:nvPr userDrawn="1"/>
        </p:nvSpPr>
        <p:spPr>
          <a:xfrm>
            <a:off x="3585132"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角丸四角形 59">
            <a:extLst>
              <a:ext uri="{FF2B5EF4-FFF2-40B4-BE49-F238E27FC236}">
                <a16:creationId xmlns:a16="http://schemas.microsoft.com/office/drawing/2014/main" id="{C46A06E2-CB7A-7767-E365-36FB59BD5A6D}"/>
              </a:ext>
            </a:extLst>
          </p:cNvPr>
          <p:cNvSpPr/>
          <p:nvPr userDrawn="1"/>
        </p:nvSpPr>
        <p:spPr>
          <a:xfrm>
            <a:off x="623887"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6" name="二等辺三角形 15">
            <a:extLst>
              <a:ext uri="{FF2B5EF4-FFF2-40B4-BE49-F238E27FC236}">
                <a16:creationId xmlns:a16="http://schemas.microsoft.com/office/drawing/2014/main" id="{E18E3378-3438-63B0-4480-6A7C51E99330}"/>
              </a:ext>
            </a:extLst>
          </p:cNvPr>
          <p:cNvSpPr/>
          <p:nvPr userDrawn="1"/>
        </p:nvSpPr>
        <p:spPr>
          <a:xfrm rot="5400000">
            <a:off x="2877275" y="3152726"/>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a:extLst>
              <a:ext uri="{FF2B5EF4-FFF2-40B4-BE49-F238E27FC236}">
                <a16:creationId xmlns:a16="http://schemas.microsoft.com/office/drawing/2014/main" id="{683424C9-54BE-6248-676D-D3D460335668}"/>
              </a:ext>
            </a:extLst>
          </p:cNvPr>
          <p:cNvSpPr/>
          <p:nvPr userDrawn="1"/>
        </p:nvSpPr>
        <p:spPr>
          <a:xfrm rot="5400000">
            <a:off x="5837271" y="3152727"/>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07A2B588-DD3F-3C6B-2A0A-FB11EE4A736A}"/>
              </a:ext>
            </a:extLst>
          </p:cNvPr>
          <p:cNvSpPr/>
          <p:nvPr userDrawn="1"/>
        </p:nvSpPr>
        <p:spPr>
          <a:xfrm>
            <a:off x="627694" y="402325"/>
            <a:ext cx="10944225" cy="400403"/>
          </a:xfrm>
          <a:prstGeom prst="roundRect">
            <a:avLst>
              <a:gd name="adj" fmla="val 50000"/>
            </a:avLst>
          </a:prstGeom>
          <a:solidFill>
            <a:schemeClr val="accent5"/>
          </a:solidFill>
          <a:ln w="12700" cap="flat" cmpd="sng" algn="ctr">
            <a:noFill/>
            <a:prstDash val="solid"/>
            <a:miter lim="800000"/>
          </a:ln>
          <a:effectLst/>
        </p:spPr>
        <p:txBody>
          <a:bodyPr wrap="square"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Meiryo UI"/>
              <a:ea typeface="Meiryo UI"/>
            </a:endParaRPr>
          </a:p>
        </p:txBody>
      </p:sp>
    </p:spTree>
    <p:extLst>
      <p:ext uri="{BB962C8B-B14F-4D97-AF65-F5344CB8AC3E}">
        <p14:creationId xmlns:p14="http://schemas.microsoft.com/office/powerpoint/2010/main" val="2588623668"/>
      </p:ext>
    </p:extLst>
  </p:cSld>
  <p:clrMapOvr>
    <a:masterClrMapping/>
  </p:clrMapOvr>
  <p:extLst>
    <p:ext uri="{DCECCB84-F9BA-43D5-87BE-67443E8EF086}">
      <p15:sldGuideLst xmlns:p15="http://schemas.microsoft.com/office/powerpoint/2012/main">
        <p15:guide id="3" orient="horz" pos="255" userDrawn="1">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178">
          <p15:clr>
            <a:srgbClr val="A4A3A4"/>
          </p15:clr>
        </p15:guide>
        <p15:guide id="10" pos="3840">
          <p15:clr>
            <a:srgbClr val="A4A3A4"/>
          </p15:clr>
        </p15:guide>
        <p15:guide id="11" pos="393">
          <p15:clr>
            <a:srgbClr val="547EBF"/>
          </p15:clr>
        </p15:guide>
        <p15:guide id="12" pos="7287">
          <p15:clr>
            <a:srgbClr val="547EBF"/>
          </p15:clr>
        </p15:guide>
        <p15:guide id="13" orient="horz" pos="2160">
          <p15:clr>
            <a:srgbClr val="A4A3A4"/>
          </p15:clr>
        </p15:guide>
        <p15:guide id="14" pos="4112">
          <p15:clr>
            <a:srgbClr val="9FCC3B"/>
          </p15:clr>
        </p15:guide>
        <p15:guide id="15" pos="2252">
          <p15:clr>
            <a:srgbClr val="9FCC3B"/>
          </p15:clr>
        </p15:guide>
        <p15:guide id="16" pos="5995">
          <p15:clr>
            <a:srgbClr val="9FCC3B"/>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スクショ(2枚用)">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9587603-B484-4C1F-B361-5DA9D0C3149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1877A5-0195-4B9F-83B2-35578C3EE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sp>
        <p:nvSpPr>
          <p:cNvPr id="21" name="角丸四角形 59">
            <a:extLst>
              <a:ext uri="{FF2B5EF4-FFF2-40B4-BE49-F238E27FC236}">
                <a16:creationId xmlns:a16="http://schemas.microsoft.com/office/drawing/2014/main" id="{8598C663-D8B8-01D1-1406-1EC1590F763D}"/>
              </a:ext>
            </a:extLst>
          </p:cNvPr>
          <p:cNvSpPr/>
          <p:nvPr userDrawn="1"/>
        </p:nvSpPr>
        <p:spPr>
          <a:xfrm>
            <a:off x="3585132"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角丸四角形 59">
            <a:extLst>
              <a:ext uri="{FF2B5EF4-FFF2-40B4-BE49-F238E27FC236}">
                <a16:creationId xmlns:a16="http://schemas.microsoft.com/office/drawing/2014/main" id="{C46A06E2-CB7A-7767-E365-36FB59BD5A6D}"/>
              </a:ext>
            </a:extLst>
          </p:cNvPr>
          <p:cNvSpPr/>
          <p:nvPr userDrawn="1"/>
        </p:nvSpPr>
        <p:spPr>
          <a:xfrm>
            <a:off x="623887"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6" name="二等辺三角形 15">
            <a:extLst>
              <a:ext uri="{FF2B5EF4-FFF2-40B4-BE49-F238E27FC236}">
                <a16:creationId xmlns:a16="http://schemas.microsoft.com/office/drawing/2014/main" id="{E18E3378-3438-63B0-4480-6A7C51E99330}"/>
              </a:ext>
            </a:extLst>
          </p:cNvPr>
          <p:cNvSpPr/>
          <p:nvPr userDrawn="1"/>
        </p:nvSpPr>
        <p:spPr>
          <a:xfrm rot="5400000">
            <a:off x="2877275" y="3152726"/>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8A3E0BFB-8AF1-1BA2-985B-05800C4B39AF}"/>
              </a:ext>
            </a:extLst>
          </p:cNvPr>
          <p:cNvSpPr/>
          <p:nvPr userDrawn="1"/>
        </p:nvSpPr>
        <p:spPr>
          <a:xfrm>
            <a:off x="627694" y="402325"/>
            <a:ext cx="10944225" cy="400403"/>
          </a:xfrm>
          <a:prstGeom prst="roundRect">
            <a:avLst>
              <a:gd name="adj" fmla="val 50000"/>
            </a:avLst>
          </a:prstGeom>
          <a:solidFill>
            <a:schemeClr val="accent5"/>
          </a:solidFill>
          <a:ln w="12700" cap="flat" cmpd="sng" algn="ctr">
            <a:noFill/>
            <a:prstDash val="solid"/>
            <a:miter lim="800000"/>
          </a:ln>
          <a:effectLst/>
        </p:spPr>
        <p:txBody>
          <a:bodyPr wrap="square"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Meiryo UI"/>
              <a:ea typeface="Meiryo UI"/>
            </a:endParaRPr>
          </a:p>
        </p:txBody>
      </p:sp>
    </p:spTree>
    <p:extLst>
      <p:ext uri="{BB962C8B-B14F-4D97-AF65-F5344CB8AC3E}">
        <p14:creationId xmlns:p14="http://schemas.microsoft.com/office/powerpoint/2010/main" val="2992377651"/>
      </p:ext>
    </p:extLst>
  </p:cSld>
  <p:clrMapOvr>
    <a:masterClrMapping/>
  </p:clrMapOvr>
  <p:extLst>
    <p:ext uri="{DCECCB84-F9BA-43D5-87BE-67443E8EF086}">
      <p15:sldGuideLst xmlns:p15="http://schemas.microsoft.com/office/powerpoint/2012/main">
        <p15:guide id="3" orient="horz" pos="255" userDrawn="1">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178">
          <p15:clr>
            <a:srgbClr val="A4A3A4"/>
          </p15:clr>
        </p15:guide>
        <p15:guide id="10" pos="3840">
          <p15:clr>
            <a:srgbClr val="A4A3A4"/>
          </p15:clr>
        </p15:guide>
        <p15:guide id="11" pos="393">
          <p15:clr>
            <a:srgbClr val="547EBF"/>
          </p15:clr>
        </p15:guide>
        <p15:guide id="12" pos="7287">
          <p15:clr>
            <a:srgbClr val="547EBF"/>
          </p15:clr>
        </p15:guide>
        <p15:guide id="13" orient="horz" pos="2160">
          <p15:clr>
            <a:srgbClr val="A4A3A4"/>
          </p15:clr>
        </p15:guide>
        <p15:guide id="14" pos="4112">
          <p15:clr>
            <a:srgbClr val="9FCC3B"/>
          </p15:clr>
        </p15:guide>
        <p15:guide id="15" pos="2252">
          <p15:clr>
            <a:srgbClr val="9FCC3B"/>
          </p15:clr>
        </p15:guide>
        <p15:guide id="16" pos="5995">
          <p15:clr>
            <a:srgbClr val="9FCC3B"/>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スクショ(4枚用) 初めの矢印なし">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9587603-B484-4C1F-B361-5DA9D0C3149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1877A5-0195-4B9F-83B2-35578C3EE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sp>
        <p:nvSpPr>
          <p:cNvPr id="18" name="角丸四角形 59">
            <a:extLst>
              <a:ext uri="{FF2B5EF4-FFF2-40B4-BE49-F238E27FC236}">
                <a16:creationId xmlns:a16="http://schemas.microsoft.com/office/drawing/2014/main" id="{81259C77-64B4-EDF0-1B11-B06EA483CD72}"/>
              </a:ext>
            </a:extLst>
          </p:cNvPr>
          <p:cNvSpPr/>
          <p:nvPr userDrawn="1"/>
        </p:nvSpPr>
        <p:spPr>
          <a:xfrm>
            <a:off x="9506368"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角丸四角形 59">
            <a:extLst>
              <a:ext uri="{FF2B5EF4-FFF2-40B4-BE49-F238E27FC236}">
                <a16:creationId xmlns:a16="http://schemas.microsoft.com/office/drawing/2014/main" id="{E1C1760C-E72A-1A2E-EF79-9A75AD133286}"/>
              </a:ext>
            </a:extLst>
          </p:cNvPr>
          <p:cNvSpPr/>
          <p:nvPr userDrawn="1"/>
        </p:nvSpPr>
        <p:spPr>
          <a:xfrm>
            <a:off x="6545123"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1" name="角丸四角形 59">
            <a:extLst>
              <a:ext uri="{FF2B5EF4-FFF2-40B4-BE49-F238E27FC236}">
                <a16:creationId xmlns:a16="http://schemas.microsoft.com/office/drawing/2014/main" id="{8598C663-D8B8-01D1-1406-1EC1590F763D}"/>
              </a:ext>
            </a:extLst>
          </p:cNvPr>
          <p:cNvSpPr/>
          <p:nvPr userDrawn="1"/>
        </p:nvSpPr>
        <p:spPr>
          <a:xfrm>
            <a:off x="3585132"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角丸四角形 59">
            <a:extLst>
              <a:ext uri="{FF2B5EF4-FFF2-40B4-BE49-F238E27FC236}">
                <a16:creationId xmlns:a16="http://schemas.microsoft.com/office/drawing/2014/main" id="{C46A06E2-CB7A-7767-E365-36FB59BD5A6D}"/>
              </a:ext>
            </a:extLst>
          </p:cNvPr>
          <p:cNvSpPr/>
          <p:nvPr userDrawn="1"/>
        </p:nvSpPr>
        <p:spPr>
          <a:xfrm>
            <a:off x="623887"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 name="二等辺三角形 16">
            <a:extLst>
              <a:ext uri="{FF2B5EF4-FFF2-40B4-BE49-F238E27FC236}">
                <a16:creationId xmlns:a16="http://schemas.microsoft.com/office/drawing/2014/main" id="{683424C9-54BE-6248-676D-D3D460335668}"/>
              </a:ext>
            </a:extLst>
          </p:cNvPr>
          <p:cNvSpPr/>
          <p:nvPr userDrawn="1"/>
        </p:nvSpPr>
        <p:spPr>
          <a:xfrm rot="5400000">
            <a:off x="5837271" y="3152727"/>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A991504E-6B73-6104-D6F2-CFCE5972B9F4}"/>
              </a:ext>
            </a:extLst>
          </p:cNvPr>
          <p:cNvSpPr/>
          <p:nvPr userDrawn="1"/>
        </p:nvSpPr>
        <p:spPr>
          <a:xfrm rot="5400000">
            <a:off x="8797269" y="3152727"/>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83441A9E-CBA1-3BDE-16D9-1526E4A7BC1E}"/>
              </a:ext>
            </a:extLst>
          </p:cNvPr>
          <p:cNvSpPr/>
          <p:nvPr userDrawn="1"/>
        </p:nvSpPr>
        <p:spPr>
          <a:xfrm>
            <a:off x="627694" y="402325"/>
            <a:ext cx="10944225" cy="400403"/>
          </a:xfrm>
          <a:prstGeom prst="roundRect">
            <a:avLst>
              <a:gd name="adj" fmla="val 50000"/>
            </a:avLst>
          </a:prstGeom>
          <a:solidFill>
            <a:schemeClr val="accent5"/>
          </a:solidFill>
          <a:ln w="12700" cap="flat" cmpd="sng" algn="ctr">
            <a:noFill/>
            <a:prstDash val="solid"/>
            <a:miter lim="800000"/>
          </a:ln>
          <a:effectLst/>
        </p:spPr>
        <p:txBody>
          <a:bodyPr wrap="square"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Meiryo UI"/>
              <a:ea typeface="Meiryo UI"/>
            </a:endParaRPr>
          </a:p>
        </p:txBody>
      </p:sp>
    </p:spTree>
    <p:extLst>
      <p:ext uri="{BB962C8B-B14F-4D97-AF65-F5344CB8AC3E}">
        <p14:creationId xmlns:p14="http://schemas.microsoft.com/office/powerpoint/2010/main" val="1807702087"/>
      </p:ext>
    </p:extLst>
  </p:cSld>
  <p:clrMapOvr>
    <a:masterClrMapping/>
  </p:clrMapOvr>
  <p:extLst>
    <p:ext uri="{DCECCB84-F9BA-43D5-87BE-67443E8EF086}">
      <p15:sldGuideLst xmlns:p15="http://schemas.microsoft.com/office/powerpoint/2012/main">
        <p15:guide id="3" orient="horz" pos="255" userDrawn="1">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178">
          <p15:clr>
            <a:srgbClr val="A4A3A4"/>
          </p15:clr>
        </p15:guide>
        <p15:guide id="10" pos="3840">
          <p15:clr>
            <a:srgbClr val="A4A3A4"/>
          </p15:clr>
        </p15:guide>
        <p15:guide id="11" pos="393">
          <p15:clr>
            <a:srgbClr val="547EBF"/>
          </p15:clr>
        </p15:guide>
        <p15:guide id="12" pos="7287">
          <p15:clr>
            <a:srgbClr val="547EBF"/>
          </p15:clr>
        </p15:guide>
        <p15:guide id="13" orient="horz" pos="2160">
          <p15:clr>
            <a:srgbClr val="A4A3A4"/>
          </p15:clr>
        </p15:guide>
        <p15:guide id="14" pos="4112">
          <p15:clr>
            <a:srgbClr val="9FCC3B"/>
          </p15:clr>
        </p15:guide>
        <p15:guide id="15" pos="2252">
          <p15:clr>
            <a:srgbClr val="9FCC3B"/>
          </p15:clr>
        </p15:guide>
        <p15:guide id="16" pos="5995">
          <p15:clr>
            <a:srgbClr val="9FCC3B"/>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スクショ(4枚用)　矢印１つ">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9587603-B484-4C1F-B361-5DA9D0C3149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1877A5-0195-4B9F-83B2-35578C3EE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sp>
        <p:nvSpPr>
          <p:cNvPr id="18" name="角丸四角形 59">
            <a:extLst>
              <a:ext uri="{FF2B5EF4-FFF2-40B4-BE49-F238E27FC236}">
                <a16:creationId xmlns:a16="http://schemas.microsoft.com/office/drawing/2014/main" id="{81259C77-64B4-EDF0-1B11-B06EA483CD72}"/>
              </a:ext>
            </a:extLst>
          </p:cNvPr>
          <p:cNvSpPr/>
          <p:nvPr userDrawn="1"/>
        </p:nvSpPr>
        <p:spPr>
          <a:xfrm>
            <a:off x="9506368"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角丸四角形 59">
            <a:extLst>
              <a:ext uri="{FF2B5EF4-FFF2-40B4-BE49-F238E27FC236}">
                <a16:creationId xmlns:a16="http://schemas.microsoft.com/office/drawing/2014/main" id="{E1C1760C-E72A-1A2E-EF79-9A75AD133286}"/>
              </a:ext>
            </a:extLst>
          </p:cNvPr>
          <p:cNvSpPr/>
          <p:nvPr userDrawn="1"/>
        </p:nvSpPr>
        <p:spPr>
          <a:xfrm>
            <a:off x="6545123"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1" name="角丸四角形 59">
            <a:extLst>
              <a:ext uri="{FF2B5EF4-FFF2-40B4-BE49-F238E27FC236}">
                <a16:creationId xmlns:a16="http://schemas.microsoft.com/office/drawing/2014/main" id="{8598C663-D8B8-01D1-1406-1EC1590F763D}"/>
              </a:ext>
            </a:extLst>
          </p:cNvPr>
          <p:cNvSpPr/>
          <p:nvPr userDrawn="1"/>
        </p:nvSpPr>
        <p:spPr>
          <a:xfrm>
            <a:off x="3585132"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角丸四角形 59">
            <a:extLst>
              <a:ext uri="{FF2B5EF4-FFF2-40B4-BE49-F238E27FC236}">
                <a16:creationId xmlns:a16="http://schemas.microsoft.com/office/drawing/2014/main" id="{C46A06E2-CB7A-7767-E365-36FB59BD5A6D}"/>
              </a:ext>
            </a:extLst>
          </p:cNvPr>
          <p:cNvSpPr/>
          <p:nvPr userDrawn="1"/>
        </p:nvSpPr>
        <p:spPr>
          <a:xfrm>
            <a:off x="623887"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 name="二等辺三角形 16">
            <a:extLst>
              <a:ext uri="{FF2B5EF4-FFF2-40B4-BE49-F238E27FC236}">
                <a16:creationId xmlns:a16="http://schemas.microsoft.com/office/drawing/2014/main" id="{683424C9-54BE-6248-676D-D3D460335668}"/>
              </a:ext>
            </a:extLst>
          </p:cNvPr>
          <p:cNvSpPr/>
          <p:nvPr userDrawn="1"/>
        </p:nvSpPr>
        <p:spPr>
          <a:xfrm rot="5400000">
            <a:off x="5837271" y="3152727"/>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18E7D42D-BAD5-53C6-7D62-11D27B7C2A51}"/>
              </a:ext>
            </a:extLst>
          </p:cNvPr>
          <p:cNvSpPr/>
          <p:nvPr userDrawn="1"/>
        </p:nvSpPr>
        <p:spPr>
          <a:xfrm>
            <a:off x="627694" y="402325"/>
            <a:ext cx="10944225" cy="400403"/>
          </a:xfrm>
          <a:prstGeom prst="roundRect">
            <a:avLst>
              <a:gd name="adj" fmla="val 50000"/>
            </a:avLst>
          </a:prstGeom>
          <a:solidFill>
            <a:schemeClr val="accent5"/>
          </a:solidFill>
          <a:ln w="12700" cap="flat" cmpd="sng" algn="ctr">
            <a:noFill/>
            <a:prstDash val="solid"/>
            <a:miter lim="800000"/>
          </a:ln>
          <a:effectLst/>
        </p:spPr>
        <p:txBody>
          <a:bodyPr wrap="square"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Meiryo UI"/>
              <a:ea typeface="Meiryo UI"/>
            </a:endParaRPr>
          </a:p>
        </p:txBody>
      </p:sp>
    </p:spTree>
    <p:extLst>
      <p:ext uri="{BB962C8B-B14F-4D97-AF65-F5344CB8AC3E}">
        <p14:creationId xmlns:p14="http://schemas.microsoft.com/office/powerpoint/2010/main" val="2457286271"/>
      </p:ext>
    </p:extLst>
  </p:cSld>
  <p:clrMapOvr>
    <a:masterClrMapping/>
  </p:clrMapOvr>
  <p:extLst>
    <p:ext uri="{DCECCB84-F9BA-43D5-87BE-67443E8EF086}">
      <p15:sldGuideLst xmlns:p15="http://schemas.microsoft.com/office/powerpoint/2012/main">
        <p15:guide id="3" orient="horz" pos="255" userDrawn="1">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178">
          <p15:clr>
            <a:srgbClr val="A4A3A4"/>
          </p15:clr>
        </p15:guide>
        <p15:guide id="10" pos="3840">
          <p15:clr>
            <a:srgbClr val="A4A3A4"/>
          </p15:clr>
        </p15:guide>
        <p15:guide id="11" pos="393">
          <p15:clr>
            <a:srgbClr val="547EBF"/>
          </p15:clr>
        </p15:guide>
        <p15:guide id="12" pos="7287">
          <p15:clr>
            <a:srgbClr val="547EBF"/>
          </p15:clr>
        </p15:guide>
        <p15:guide id="13" orient="horz" pos="2160">
          <p15:clr>
            <a:srgbClr val="A4A3A4"/>
          </p15:clr>
        </p15:guide>
        <p15:guide id="14" pos="4112">
          <p15:clr>
            <a:srgbClr val="9FCC3B"/>
          </p15:clr>
        </p15:guide>
        <p15:guide id="15" pos="2252">
          <p15:clr>
            <a:srgbClr val="9FCC3B"/>
          </p15:clr>
        </p15:guide>
        <p15:guide id="16" pos="5995">
          <p15:clr>
            <a:srgbClr val="9FCC3B"/>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スクショ(4枚用) 矢印最後だけ">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9587603-B484-4C1F-B361-5DA9D0C3149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1877A5-0195-4B9F-83B2-35578C3EE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sp>
        <p:nvSpPr>
          <p:cNvPr id="18" name="角丸四角形 59">
            <a:extLst>
              <a:ext uri="{FF2B5EF4-FFF2-40B4-BE49-F238E27FC236}">
                <a16:creationId xmlns:a16="http://schemas.microsoft.com/office/drawing/2014/main" id="{81259C77-64B4-EDF0-1B11-B06EA483CD72}"/>
              </a:ext>
            </a:extLst>
          </p:cNvPr>
          <p:cNvSpPr/>
          <p:nvPr userDrawn="1"/>
        </p:nvSpPr>
        <p:spPr>
          <a:xfrm>
            <a:off x="9506368"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角丸四角形 59">
            <a:extLst>
              <a:ext uri="{FF2B5EF4-FFF2-40B4-BE49-F238E27FC236}">
                <a16:creationId xmlns:a16="http://schemas.microsoft.com/office/drawing/2014/main" id="{E1C1760C-E72A-1A2E-EF79-9A75AD133286}"/>
              </a:ext>
            </a:extLst>
          </p:cNvPr>
          <p:cNvSpPr/>
          <p:nvPr userDrawn="1"/>
        </p:nvSpPr>
        <p:spPr>
          <a:xfrm>
            <a:off x="6545123"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1" name="角丸四角形 59">
            <a:extLst>
              <a:ext uri="{FF2B5EF4-FFF2-40B4-BE49-F238E27FC236}">
                <a16:creationId xmlns:a16="http://schemas.microsoft.com/office/drawing/2014/main" id="{8598C663-D8B8-01D1-1406-1EC1590F763D}"/>
              </a:ext>
            </a:extLst>
          </p:cNvPr>
          <p:cNvSpPr/>
          <p:nvPr userDrawn="1"/>
        </p:nvSpPr>
        <p:spPr>
          <a:xfrm>
            <a:off x="3585132"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角丸四角形 59">
            <a:extLst>
              <a:ext uri="{FF2B5EF4-FFF2-40B4-BE49-F238E27FC236}">
                <a16:creationId xmlns:a16="http://schemas.microsoft.com/office/drawing/2014/main" id="{C46A06E2-CB7A-7767-E365-36FB59BD5A6D}"/>
              </a:ext>
            </a:extLst>
          </p:cNvPr>
          <p:cNvSpPr/>
          <p:nvPr userDrawn="1"/>
        </p:nvSpPr>
        <p:spPr>
          <a:xfrm>
            <a:off x="623887" y="5704328"/>
            <a:ext cx="2061745"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9" name="二等辺三角形 18">
            <a:extLst>
              <a:ext uri="{FF2B5EF4-FFF2-40B4-BE49-F238E27FC236}">
                <a16:creationId xmlns:a16="http://schemas.microsoft.com/office/drawing/2014/main" id="{A991504E-6B73-6104-D6F2-CFCE5972B9F4}"/>
              </a:ext>
            </a:extLst>
          </p:cNvPr>
          <p:cNvSpPr/>
          <p:nvPr userDrawn="1"/>
        </p:nvSpPr>
        <p:spPr>
          <a:xfrm rot="5400000">
            <a:off x="8797269" y="3152727"/>
            <a:ext cx="517456" cy="331009"/>
          </a:xfrm>
          <a:prstGeom prst="triangle">
            <a:avLst/>
          </a:prstGeom>
          <a:solidFill>
            <a:schemeClr val="accent1">
              <a:lumMod val="40000"/>
              <a:lumOff val="60000"/>
            </a:schemeClr>
          </a:solidFill>
          <a:ln w="190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ED3AC67A-2210-27F1-C655-AE2B53E4AFBE}"/>
              </a:ext>
            </a:extLst>
          </p:cNvPr>
          <p:cNvSpPr/>
          <p:nvPr userDrawn="1"/>
        </p:nvSpPr>
        <p:spPr>
          <a:xfrm>
            <a:off x="627694" y="402325"/>
            <a:ext cx="10944225" cy="400403"/>
          </a:xfrm>
          <a:prstGeom prst="roundRect">
            <a:avLst>
              <a:gd name="adj" fmla="val 50000"/>
            </a:avLst>
          </a:prstGeom>
          <a:solidFill>
            <a:schemeClr val="accent5"/>
          </a:solidFill>
          <a:ln w="12700" cap="flat" cmpd="sng" algn="ctr">
            <a:noFill/>
            <a:prstDash val="solid"/>
            <a:miter lim="800000"/>
          </a:ln>
          <a:effectLst/>
        </p:spPr>
        <p:txBody>
          <a:bodyPr wrap="square"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Meiryo UI"/>
              <a:ea typeface="Meiryo UI"/>
            </a:endParaRPr>
          </a:p>
        </p:txBody>
      </p:sp>
    </p:spTree>
    <p:extLst>
      <p:ext uri="{BB962C8B-B14F-4D97-AF65-F5344CB8AC3E}">
        <p14:creationId xmlns:p14="http://schemas.microsoft.com/office/powerpoint/2010/main" val="405838734"/>
      </p:ext>
    </p:extLst>
  </p:cSld>
  <p:clrMapOvr>
    <a:masterClrMapping/>
  </p:clrMapOvr>
  <p:extLst>
    <p:ext uri="{DCECCB84-F9BA-43D5-87BE-67443E8EF086}">
      <p15:sldGuideLst xmlns:p15="http://schemas.microsoft.com/office/powerpoint/2012/main">
        <p15:guide id="3" orient="horz" pos="255" userDrawn="1">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178">
          <p15:clr>
            <a:srgbClr val="A4A3A4"/>
          </p15:clr>
        </p15:guide>
        <p15:guide id="10" pos="3840">
          <p15:clr>
            <a:srgbClr val="A4A3A4"/>
          </p15:clr>
        </p15:guide>
        <p15:guide id="11" pos="393">
          <p15:clr>
            <a:srgbClr val="547EBF"/>
          </p15:clr>
        </p15:guide>
        <p15:guide id="12" pos="7287">
          <p15:clr>
            <a:srgbClr val="547EBF"/>
          </p15:clr>
        </p15:guide>
        <p15:guide id="13" orient="horz" pos="2160">
          <p15:clr>
            <a:srgbClr val="A4A3A4"/>
          </p15:clr>
        </p15:guide>
        <p15:guide id="14" pos="4112">
          <p15:clr>
            <a:srgbClr val="9FCC3B"/>
          </p15:clr>
        </p15:guide>
        <p15:guide id="15" pos="2252">
          <p15:clr>
            <a:srgbClr val="9FCC3B"/>
          </p15:clr>
        </p15:guide>
        <p15:guide id="16" pos="5995">
          <p15:clr>
            <a:srgbClr val="9FCC3B"/>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見出し枠のみ">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09587603-B484-4C1F-B361-5DA9D0C31490}"/>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41877A5-0195-4B9F-83B2-35578C3EE35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188936-0B86-4550-8C3B-4294EFC3DAB6}"/>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a:t>
            </a:fld>
            <a:endParaRPr kumimoji="1" lang="ja-JP" altLang="en-US"/>
          </a:p>
        </p:txBody>
      </p:sp>
      <p:sp>
        <p:nvSpPr>
          <p:cNvPr id="2" name="四角形: 角を丸くする 1">
            <a:extLst>
              <a:ext uri="{FF2B5EF4-FFF2-40B4-BE49-F238E27FC236}">
                <a16:creationId xmlns:a16="http://schemas.microsoft.com/office/drawing/2014/main" id="{5F350D34-7086-439F-629E-7478688FA657}"/>
              </a:ext>
            </a:extLst>
          </p:cNvPr>
          <p:cNvSpPr/>
          <p:nvPr userDrawn="1"/>
        </p:nvSpPr>
        <p:spPr>
          <a:xfrm>
            <a:off x="627694" y="402325"/>
            <a:ext cx="10944225" cy="400403"/>
          </a:xfrm>
          <a:prstGeom prst="roundRect">
            <a:avLst>
              <a:gd name="adj" fmla="val 50000"/>
            </a:avLst>
          </a:prstGeom>
          <a:solidFill>
            <a:schemeClr val="accent5"/>
          </a:solidFill>
          <a:ln w="12700" cap="flat" cmpd="sng" algn="ctr">
            <a:noFill/>
            <a:prstDash val="solid"/>
            <a:miter lim="800000"/>
          </a:ln>
          <a:effectLst/>
        </p:spPr>
        <p:txBody>
          <a:bodyPr wrap="square"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srgbClr val="FFFFFF"/>
              </a:solidFill>
              <a:effectLst/>
              <a:uLnTx/>
              <a:uFillTx/>
              <a:latin typeface="Meiryo UI"/>
              <a:ea typeface="Meiryo UI"/>
            </a:endParaRPr>
          </a:p>
        </p:txBody>
      </p:sp>
    </p:spTree>
    <p:extLst>
      <p:ext uri="{BB962C8B-B14F-4D97-AF65-F5344CB8AC3E}">
        <p14:creationId xmlns:p14="http://schemas.microsoft.com/office/powerpoint/2010/main" val="3218922810"/>
      </p:ext>
    </p:extLst>
  </p:cSld>
  <p:clrMapOvr>
    <a:masterClrMapping/>
  </p:clrMapOvr>
  <p:extLst>
    <p:ext uri="{DCECCB84-F9BA-43D5-87BE-67443E8EF086}">
      <p15:sldGuideLst xmlns:p15="http://schemas.microsoft.com/office/powerpoint/2012/main">
        <p15:guide id="3" orient="horz" pos="255" userDrawn="1">
          <p15:clr>
            <a:srgbClr val="A4A3A4"/>
          </p15:clr>
        </p15:guide>
        <p15:guide id="6" orient="horz" pos="618">
          <p15:clr>
            <a:srgbClr val="C35EA4"/>
          </p15:clr>
        </p15:guide>
        <p15:guide id="7" orient="horz" pos="686">
          <p15:clr>
            <a:srgbClr val="9FCC3B"/>
          </p15:clr>
        </p15:guide>
        <p15:guide id="8" orient="horz" pos="3498">
          <p15:clr>
            <a:srgbClr val="9FCC3B"/>
          </p15:clr>
        </p15:guide>
        <p15:guide id="9" orient="horz" pos="4178">
          <p15:clr>
            <a:srgbClr val="A4A3A4"/>
          </p15:clr>
        </p15:guide>
        <p15:guide id="10" pos="3840">
          <p15:clr>
            <a:srgbClr val="FBAE40"/>
          </p15:clr>
        </p15:guide>
        <p15:guide id="11" pos="393">
          <p15:clr>
            <a:srgbClr val="547EBF"/>
          </p15:clr>
        </p15:guide>
        <p15:guide id="12" pos="7287">
          <p15:clr>
            <a:srgbClr val="547EBF"/>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849B4EE-0C8F-4435-8AA9-E3C475DF20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AC21875-716F-4E79-946A-CDCD3033AF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68A40AF-642F-436D-A015-B53262764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4ACD6E7B-F262-4379-9A1D-E1CE01C4EA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2CC6696-6629-4697-9E02-2287F824330E}"/>
              </a:ext>
            </a:extLst>
          </p:cNvPr>
          <p:cNvSpPr>
            <a:spLocks noGrp="1"/>
          </p:cNvSpPr>
          <p:nvPr>
            <p:ph type="sldNum" sz="quarter" idx="4"/>
          </p:nvPr>
        </p:nvSpPr>
        <p:spPr>
          <a:xfrm>
            <a:off x="9137374" y="637153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B9FA4-A05F-48B0-95C3-5B7FD10539B7}" type="slidenum">
              <a:rPr kumimoji="1" lang="ja-JP" altLang="en-US" smtClean="0"/>
              <a:t>‹#›</a:t>
            </a:fld>
            <a:endParaRPr kumimoji="1" lang="ja-JP" altLang="en-US"/>
          </a:p>
        </p:txBody>
      </p:sp>
      <p:sp>
        <p:nvSpPr>
          <p:cNvPr id="7" name="object 10">
            <a:extLst>
              <a:ext uri="{FF2B5EF4-FFF2-40B4-BE49-F238E27FC236}">
                <a16:creationId xmlns:a16="http://schemas.microsoft.com/office/drawing/2014/main" id="{F2733487-8FEF-7E84-8E76-990A1EF81636}"/>
              </a:ext>
            </a:extLst>
          </p:cNvPr>
          <p:cNvSpPr txBox="1">
            <a:spLocks/>
          </p:cNvSpPr>
          <p:nvPr userDrawn="1"/>
        </p:nvSpPr>
        <p:spPr>
          <a:xfrm>
            <a:off x="80695" y="6659421"/>
            <a:ext cx="6173183" cy="169859"/>
          </a:xfrm>
          <a:prstGeom prst="rect">
            <a:avLst/>
          </a:prstGeom>
        </p:spPr>
        <p:txBody>
          <a:bodyPr vert="horz" wrap="square" lIns="0" tIns="576"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1539" defTabSz="830811">
              <a:spcBef>
                <a:spcPts val="4"/>
              </a:spcBef>
            </a:pPr>
            <a:r>
              <a:rPr lang="en-US" sz="1100" spc="-22">
                <a:solidFill>
                  <a:schemeClr val="bg1">
                    <a:lumMod val="50000"/>
                  </a:schemeClr>
                </a:solidFill>
                <a:latin typeface="Arial" panose="020B0604020202020204" pitchFamily="34" charset="0"/>
                <a:cs typeface="Arial" panose="020B0604020202020204" pitchFamily="34" charset="0"/>
              </a:rPr>
              <a:t>© NTT DOCOMO BUSINESS, Inc. All Rights Reserved.</a:t>
            </a:r>
            <a:endParaRPr lang="en" sz="1100" spc="-22">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1298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87" r:id="rId4"/>
    <p:sldLayoutId id="2147483688" r:id="rId5"/>
    <p:sldLayoutId id="2147483689" r:id="rId6"/>
    <p:sldLayoutId id="2147483690" r:id="rId7"/>
    <p:sldLayoutId id="2147483693" r:id="rId8"/>
    <p:sldLayoutId id="2147483678" r:id="rId9"/>
    <p:sldLayoutId id="2147483695" r:id="rId10"/>
    <p:sldLayoutId id="2147483696" r:id="rId11"/>
    <p:sldLayoutId id="2147483697" r:id="rId12"/>
    <p:sldLayoutId id="2147483698" r:id="rId13"/>
    <p:sldLayoutId id="2147483699" r:id="rId14"/>
    <p:sldLayoutId id="2147483651" r:id="rId15"/>
    <p:sldLayoutId id="2147483692" r:id="rId16"/>
    <p:sldLayoutId id="2147483679" r:id="rId17"/>
    <p:sldLayoutId id="2147483691" r:id="rId18"/>
    <p:sldLayoutId id="2147483694" r:id="rId19"/>
    <p:sldLayoutId id="2147483683" r:id="rId20"/>
    <p:sldLayoutId id="2147483664" r:id="rId2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38.png"/><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39.pn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8.png"/><Relationship Id="rId2" Type="http://schemas.openxmlformats.org/officeDocument/2006/relationships/image" Target="../media/image45.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4.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6.png"/><Relationship Id="rId4" Type="http://schemas.openxmlformats.org/officeDocument/2006/relationships/image" Target="../media/image45.jpe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47.jpe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61.pn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4.jpeg"/><Relationship Id="rId7"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38.png"/><Relationship Id="rId4" Type="http://schemas.openxmlformats.org/officeDocument/2006/relationships/image" Target="../media/image62.jpe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8.png"/><Relationship Id="rId7" Type="http://schemas.openxmlformats.org/officeDocument/2006/relationships/image" Target="../media/image69.png"/><Relationship Id="rId2" Type="http://schemas.openxmlformats.org/officeDocument/2006/relationships/image" Target="../media/image54.jpeg"/><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jpeg"/><Relationship Id="rId10" Type="http://schemas.openxmlformats.org/officeDocument/2006/relationships/image" Target="../media/image62.jpeg"/><Relationship Id="rId4" Type="http://schemas.openxmlformats.org/officeDocument/2006/relationships/image" Target="../media/image66.jpeg"/><Relationship Id="rId9"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png"/><Relationship Id="rId9" Type="http://schemas.openxmlformats.org/officeDocument/2006/relationships/image" Target="../media/image77.pn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70.png"/><Relationship Id="rId7" Type="http://schemas.openxmlformats.org/officeDocument/2006/relationships/image" Target="../media/image82.png"/><Relationship Id="rId12" Type="http://schemas.openxmlformats.org/officeDocument/2006/relationships/image" Target="../media/image78.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1.png"/><Relationship Id="rId11" Type="http://schemas.openxmlformats.org/officeDocument/2006/relationships/image" Target="../media/image77.png"/><Relationship Id="rId5" Type="http://schemas.openxmlformats.org/officeDocument/2006/relationships/image" Target="../media/image80.png"/><Relationship Id="rId10" Type="http://schemas.openxmlformats.org/officeDocument/2006/relationships/image" Target="../media/image76.svg"/><Relationship Id="rId4" Type="http://schemas.openxmlformats.org/officeDocument/2006/relationships/image" Target="../media/image79.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cid:d581b2c0-5e2a-417a-9651-70251da3d8d1@JPNP301.PROD.OUTLOOK.COM" TargetMode="External"/><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470F1FB-0BAE-BFA1-DF42-2FBFA22E27D8}"/>
              </a:ext>
            </a:extLst>
          </p:cNvPr>
          <p:cNvSpPr txBox="1"/>
          <p:nvPr/>
        </p:nvSpPr>
        <p:spPr>
          <a:xfrm>
            <a:off x="3695343" y="1892637"/>
            <a:ext cx="4801314" cy="369332"/>
          </a:xfrm>
          <a:prstGeom prst="rect">
            <a:avLst/>
          </a:prstGeom>
          <a:noFill/>
          <a:ln>
            <a:solidFill>
              <a:schemeClr val="bg1">
                <a:lumMod val="50000"/>
              </a:schemeClr>
            </a:solidFill>
          </a:ln>
        </p:spPr>
        <p:txBody>
          <a:bodyPr wrap="none" rtlCol="0">
            <a:spAutoFit/>
          </a:bodyPr>
          <a:lstStyle/>
          <a:p>
            <a:r>
              <a:rPr kumimoji="1" lang="ja-JP" altLang="en-US" b="1" dirty="0">
                <a:latin typeface="Noto Sans JP" panose="020B0200000000000000" pitchFamily="50" charset="-128"/>
                <a:ea typeface="Noto Sans JP" panose="020B0200000000000000" pitchFamily="50" charset="-128"/>
              </a:rPr>
              <a:t>パワーポイント資料の編集に関する注意事項</a:t>
            </a:r>
          </a:p>
        </p:txBody>
      </p:sp>
      <p:sp>
        <p:nvSpPr>
          <p:cNvPr id="5" name="テキスト ボックス 4">
            <a:extLst>
              <a:ext uri="{FF2B5EF4-FFF2-40B4-BE49-F238E27FC236}">
                <a16:creationId xmlns:a16="http://schemas.microsoft.com/office/drawing/2014/main" id="{5FE5803E-7383-D074-B882-BB712C6B5EF4}"/>
              </a:ext>
            </a:extLst>
          </p:cNvPr>
          <p:cNvSpPr txBox="1"/>
          <p:nvPr/>
        </p:nvSpPr>
        <p:spPr>
          <a:xfrm>
            <a:off x="2898065" y="2434189"/>
            <a:ext cx="3055645" cy="307777"/>
          </a:xfrm>
          <a:prstGeom prst="rect">
            <a:avLst/>
          </a:prstGeom>
          <a:noFill/>
        </p:spPr>
        <p:txBody>
          <a:bodyPr wrap="none" rtlCol="0">
            <a:spAutoFit/>
          </a:bodyPr>
          <a:lstStyle/>
          <a:p>
            <a:r>
              <a:rPr kumimoji="1" lang="ja-JP" altLang="en-US" sz="1400" dirty="0">
                <a:latin typeface="Noto Sans JP" panose="020B0200000000000000" pitchFamily="50" charset="-128"/>
                <a:ea typeface="Noto Sans JP" panose="020B0200000000000000" pitchFamily="50" charset="-128"/>
              </a:rPr>
              <a:t> </a:t>
            </a:r>
            <a:r>
              <a:rPr kumimoji="1" lang="en-US" altLang="ja-JP" sz="1400" dirty="0">
                <a:latin typeface="Noto Sans JP" panose="020B0200000000000000" pitchFamily="50" charset="-128"/>
                <a:ea typeface="Noto Sans JP" panose="020B0200000000000000" pitchFamily="50" charset="-128"/>
              </a:rPr>
              <a:t>1.</a:t>
            </a:r>
            <a:r>
              <a:rPr kumimoji="1" lang="ja-JP" altLang="en-US" sz="1400" dirty="0">
                <a:latin typeface="Noto Sans JP" panose="020B0200000000000000" pitchFamily="50" charset="-128"/>
                <a:ea typeface="Noto Sans JP" panose="020B0200000000000000" pitchFamily="50" charset="-128"/>
              </a:rPr>
              <a:t>　グループ化されたオブジェクト</a:t>
            </a:r>
          </a:p>
        </p:txBody>
      </p:sp>
      <p:sp>
        <p:nvSpPr>
          <p:cNvPr id="6" name="テキスト ボックス 5">
            <a:extLst>
              <a:ext uri="{FF2B5EF4-FFF2-40B4-BE49-F238E27FC236}">
                <a16:creationId xmlns:a16="http://schemas.microsoft.com/office/drawing/2014/main" id="{6C9AC24B-9DD7-C35D-80C4-EC4095358303}"/>
              </a:ext>
            </a:extLst>
          </p:cNvPr>
          <p:cNvSpPr txBox="1"/>
          <p:nvPr/>
        </p:nvSpPr>
        <p:spPr>
          <a:xfrm>
            <a:off x="3372951" y="2703285"/>
            <a:ext cx="4416594" cy="261610"/>
          </a:xfrm>
          <a:prstGeom prst="rect">
            <a:avLst/>
          </a:prstGeom>
          <a:noFill/>
        </p:spPr>
        <p:txBody>
          <a:bodyPr wrap="none" rtlCol="0">
            <a:spAutoFit/>
          </a:bodyPr>
          <a:lstStyle/>
          <a:p>
            <a:r>
              <a:rPr kumimoji="1" lang="ja-JP" altLang="en-US" sz="1100" dirty="0">
                <a:latin typeface="Noto Sans JP" panose="020B0200000000000000" pitchFamily="50" charset="-128"/>
                <a:ea typeface="Noto Sans JP" panose="020B0200000000000000" pitchFamily="50" charset="-128"/>
              </a:rPr>
              <a:t>本資料内の画像および図版は、意図的にグループ化されています。</a:t>
            </a:r>
          </a:p>
        </p:txBody>
      </p:sp>
      <p:sp>
        <p:nvSpPr>
          <p:cNvPr id="8" name="テキスト ボックス 7">
            <a:extLst>
              <a:ext uri="{FF2B5EF4-FFF2-40B4-BE49-F238E27FC236}">
                <a16:creationId xmlns:a16="http://schemas.microsoft.com/office/drawing/2014/main" id="{ABFD3345-03D7-18ED-1F37-E8219F718744}"/>
              </a:ext>
            </a:extLst>
          </p:cNvPr>
          <p:cNvSpPr txBox="1"/>
          <p:nvPr/>
        </p:nvSpPr>
        <p:spPr>
          <a:xfrm>
            <a:off x="2930125" y="3164101"/>
            <a:ext cx="1459054" cy="523220"/>
          </a:xfrm>
          <a:prstGeom prst="rect">
            <a:avLst/>
          </a:prstGeom>
          <a:noFill/>
        </p:spPr>
        <p:txBody>
          <a:bodyPr wrap="none" lIns="91440" tIns="45720" rIns="91440" bIns="45720" rtlCol="0" anchor="t">
            <a:spAutoFit/>
          </a:bodyPr>
          <a:lstStyle/>
          <a:p>
            <a:r>
              <a:rPr kumimoji="1" lang="en-US" altLang="ja-JP" sz="1400">
                <a:latin typeface="Noto Sans JP" panose="020B0200000000000000" pitchFamily="50" charset="-128"/>
                <a:ea typeface="Noto Sans JP"/>
              </a:rPr>
              <a:t>2.</a:t>
            </a:r>
            <a:r>
              <a:rPr kumimoji="1" lang="ja-JP" altLang="en-US" sz="1400" dirty="0">
                <a:latin typeface="Noto Sans JP" panose="020B0200000000000000" pitchFamily="50" charset="-128"/>
                <a:ea typeface="Noto Sans JP"/>
              </a:rPr>
              <a:t>　 </a:t>
            </a:r>
            <a:r>
              <a:rPr lang="ja-JP" sz="1400">
                <a:latin typeface="Noto Sans JP" panose="020B0200000000000000" pitchFamily="50" charset="-128"/>
                <a:ea typeface="Noto Sans JP"/>
              </a:rPr>
              <a:t>レ</a:t>
            </a:r>
            <a:r>
              <a:rPr kumimoji="1" lang="ja-JP" sz="1400">
                <a:latin typeface="Noto Sans JP" panose="020B0200000000000000" pitchFamily="50" charset="-128"/>
                <a:ea typeface="Noto Sans JP"/>
              </a:rPr>
              <a:t>イ</a:t>
            </a:r>
            <a:r>
              <a:rPr lang="ja-JP" sz="1400">
                <a:latin typeface="Noto Sans JP" panose="020B0200000000000000" pitchFamily="50" charset="-128"/>
                <a:ea typeface="Noto Sans JP"/>
              </a:rPr>
              <a:t>アウ</a:t>
            </a:r>
            <a:r>
              <a:rPr kumimoji="1" lang="ja-JP" sz="1400">
                <a:latin typeface="Noto Sans JP" panose="020B0200000000000000" pitchFamily="50" charset="-128"/>
                <a:ea typeface="Noto Sans JP"/>
              </a:rPr>
              <a:t>ト</a:t>
            </a:r>
            <a:endParaRPr lang="ja-JP" sz="1400">
              <a:latin typeface="Noto Sans JP" panose="020B0200000000000000" pitchFamily="50" charset="-128"/>
              <a:ea typeface="Noto Sans JP"/>
            </a:endParaRPr>
          </a:p>
          <a:p>
            <a:endParaRPr lang="ja-JP" altLang="en-US" sz="1400" dirty="0">
              <a:latin typeface="Noto Sans JP" panose="020B0200000000000000" pitchFamily="50" charset="-128"/>
              <a:ea typeface="Noto Sans JP" panose="020B0200000000000000" pitchFamily="50" charset="-128"/>
            </a:endParaRPr>
          </a:p>
        </p:txBody>
      </p:sp>
      <p:sp>
        <p:nvSpPr>
          <p:cNvPr id="9" name="テキスト ボックス 8">
            <a:extLst>
              <a:ext uri="{FF2B5EF4-FFF2-40B4-BE49-F238E27FC236}">
                <a16:creationId xmlns:a16="http://schemas.microsoft.com/office/drawing/2014/main" id="{24A5BC85-520F-EA73-0F9B-5CCBEF9EBD81}"/>
              </a:ext>
            </a:extLst>
          </p:cNvPr>
          <p:cNvSpPr txBox="1"/>
          <p:nvPr/>
        </p:nvSpPr>
        <p:spPr>
          <a:xfrm>
            <a:off x="936804" y="5743590"/>
            <a:ext cx="10318392" cy="584775"/>
          </a:xfrm>
          <a:prstGeom prst="rect">
            <a:avLst/>
          </a:prstGeom>
          <a:noFill/>
          <a:ln>
            <a:solidFill>
              <a:srgbClr val="FF0000"/>
            </a:solidFill>
          </a:ln>
        </p:spPr>
        <p:txBody>
          <a:bodyPr wrap="square" rtlCol="0">
            <a:spAutoFit/>
          </a:bodyPr>
          <a:lstStyle/>
          <a:p>
            <a:r>
              <a:rPr kumimoji="1" lang="ja-JP" altLang="en-US" sz="1600" dirty="0">
                <a:latin typeface="Noto Sans JP" panose="020B0200000000000000" pitchFamily="50" charset="-128"/>
                <a:ea typeface="Noto Sans JP" panose="020B0200000000000000" pitchFamily="50" charset="-128"/>
              </a:rPr>
              <a:t>本資料に掲載されている画像・イラスト・アイコン・スライドレイアウト・サイズ・形状の改変を行った場合、</a:t>
            </a:r>
            <a:endParaRPr kumimoji="1" lang="en-US" altLang="ja-JP" sz="1600" dirty="0">
              <a:latin typeface="Noto Sans JP" panose="020B0200000000000000" pitchFamily="50" charset="-128"/>
              <a:ea typeface="Noto Sans JP" panose="020B0200000000000000" pitchFamily="50" charset="-128"/>
            </a:endParaRPr>
          </a:p>
          <a:p>
            <a:r>
              <a:rPr lang="ja-JP" altLang="en-US" sz="1600" dirty="0">
                <a:latin typeface="Noto Sans JP" panose="020B0200000000000000" pitchFamily="50" charset="-128"/>
                <a:ea typeface="Noto Sans JP" panose="020B0200000000000000" pitchFamily="50" charset="-128"/>
              </a:rPr>
              <a:t>デザインや配置が乱れる場合があります。</a:t>
            </a:r>
            <a:endParaRPr kumimoji="1" lang="ja-JP" altLang="en-US" sz="1600" dirty="0">
              <a:latin typeface="Noto Sans JP" panose="020B0200000000000000" pitchFamily="50" charset="-128"/>
              <a:ea typeface="Noto Sans JP" panose="020B0200000000000000" pitchFamily="50" charset="-128"/>
            </a:endParaRPr>
          </a:p>
        </p:txBody>
      </p:sp>
      <p:sp>
        <p:nvSpPr>
          <p:cNvPr id="10" name="テキスト ボックス 9">
            <a:extLst>
              <a:ext uri="{FF2B5EF4-FFF2-40B4-BE49-F238E27FC236}">
                <a16:creationId xmlns:a16="http://schemas.microsoft.com/office/drawing/2014/main" id="{2546779A-1117-E0E6-DBA7-C83AD4B04794}"/>
              </a:ext>
            </a:extLst>
          </p:cNvPr>
          <p:cNvSpPr txBox="1"/>
          <p:nvPr/>
        </p:nvSpPr>
        <p:spPr>
          <a:xfrm>
            <a:off x="2950164" y="3894013"/>
            <a:ext cx="2305439" cy="307777"/>
          </a:xfrm>
          <a:prstGeom prst="rect">
            <a:avLst/>
          </a:prstGeom>
          <a:noFill/>
        </p:spPr>
        <p:txBody>
          <a:bodyPr wrap="none" lIns="91440" tIns="45720" rIns="91440" bIns="45720" rtlCol="0" anchor="t">
            <a:spAutoFit/>
          </a:bodyPr>
          <a:lstStyle/>
          <a:p>
            <a:r>
              <a:rPr kumimoji="1" lang="en-US" altLang="ja-JP" sz="1400" dirty="0">
                <a:latin typeface="Noto Sans JP" panose="020B0200000000000000" pitchFamily="50" charset="-128"/>
                <a:ea typeface="Noto Sans JP"/>
              </a:rPr>
              <a:t>3.</a:t>
            </a:r>
            <a:r>
              <a:rPr kumimoji="1" lang="ja-JP" altLang="en-US" sz="1400">
                <a:latin typeface="Noto Sans JP" panose="020B0200000000000000" pitchFamily="50" charset="-128"/>
                <a:ea typeface="Noto Sans JP"/>
              </a:rPr>
              <a:t>　</a:t>
            </a:r>
            <a:r>
              <a:rPr lang="ja-JP" sz="1400">
                <a:latin typeface="Noto Sans JP" panose="020B0200000000000000" pitchFamily="50" charset="-128"/>
                <a:ea typeface="Noto Sans JP"/>
              </a:rPr>
              <a:t>フォント・文字サ</a:t>
            </a:r>
            <a:r>
              <a:rPr kumimoji="1" lang="ja-JP" sz="1400">
                <a:latin typeface="Noto Sans JP" panose="020B0200000000000000" pitchFamily="50" charset="-128"/>
                <a:ea typeface="Noto Sans JP"/>
              </a:rPr>
              <a:t>イ</a:t>
            </a:r>
            <a:r>
              <a:rPr lang="ja-JP" sz="1400">
                <a:latin typeface="Noto Sans JP" panose="020B0200000000000000" pitchFamily="50" charset="-128"/>
                <a:ea typeface="Noto Sans JP"/>
              </a:rPr>
              <a:t>ズ</a:t>
            </a:r>
          </a:p>
        </p:txBody>
      </p:sp>
      <p:sp>
        <p:nvSpPr>
          <p:cNvPr id="12" name="テキスト ボックス 11">
            <a:extLst>
              <a:ext uri="{FF2B5EF4-FFF2-40B4-BE49-F238E27FC236}">
                <a16:creationId xmlns:a16="http://schemas.microsoft.com/office/drawing/2014/main" id="{7FF96F31-73EF-B3EC-C618-ACD80A7F2C2C}"/>
              </a:ext>
            </a:extLst>
          </p:cNvPr>
          <p:cNvSpPr txBox="1"/>
          <p:nvPr/>
        </p:nvSpPr>
        <p:spPr>
          <a:xfrm>
            <a:off x="3372951" y="4163085"/>
            <a:ext cx="5121915" cy="261610"/>
          </a:xfrm>
          <a:prstGeom prst="rect">
            <a:avLst/>
          </a:prstGeom>
          <a:noFill/>
        </p:spPr>
        <p:txBody>
          <a:bodyPr wrap="none" lIns="91440" tIns="45720" rIns="91440" bIns="45720" rtlCol="0" anchor="t">
            <a:spAutoFit/>
          </a:bodyPr>
          <a:lstStyle/>
          <a:p>
            <a:r>
              <a:rPr lang="ja-JP" sz="1100">
                <a:latin typeface="Noto Sans JP" panose="020B0200000000000000" pitchFamily="50" charset="-128"/>
                <a:ea typeface="Noto Sans JP"/>
              </a:rPr>
              <a:t>読みやすさとブ</a:t>
            </a:r>
            <a:r>
              <a:rPr kumimoji="1" lang="ja-JP" sz="1100">
                <a:latin typeface="Noto Sans JP" panose="020B0200000000000000" pitchFamily="50" charset="-128"/>
                <a:ea typeface="Noto Sans JP"/>
              </a:rPr>
              <a:t>ラン</a:t>
            </a:r>
            <a:r>
              <a:rPr lang="ja-JP" sz="1100">
                <a:latin typeface="Noto Sans JP" panose="020B0200000000000000" pitchFamily="50" charset="-128"/>
                <a:ea typeface="Noto Sans JP"/>
              </a:rPr>
              <a:t>ド</a:t>
            </a:r>
            <a:r>
              <a:rPr kumimoji="1" lang="ja-JP" sz="1100">
                <a:latin typeface="Noto Sans JP" panose="020B0200000000000000" pitchFamily="50" charset="-128"/>
                <a:ea typeface="Noto Sans JP"/>
              </a:rPr>
              <a:t>統一のため</a:t>
            </a:r>
            <a:r>
              <a:rPr lang="ja-JP" sz="1100">
                <a:latin typeface="Noto Sans JP" panose="020B0200000000000000" pitchFamily="50" charset="-128"/>
                <a:ea typeface="Noto Sans JP"/>
              </a:rPr>
              <a:t>、フォントや文字サイズを指</a:t>
            </a:r>
            <a:r>
              <a:rPr kumimoji="1" lang="ja-JP" sz="1100">
                <a:latin typeface="Noto Sans JP" panose="020B0200000000000000" pitchFamily="50" charset="-128"/>
                <a:ea typeface="Noto Sans JP"/>
              </a:rPr>
              <a:t>定しています。</a:t>
            </a:r>
            <a:endParaRPr lang="ja-JP">
              <a:ea typeface="Noto Sans JP"/>
            </a:endParaRPr>
          </a:p>
        </p:txBody>
      </p:sp>
      <p:sp>
        <p:nvSpPr>
          <p:cNvPr id="13" name="テキスト ボックス 12">
            <a:extLst>
              <a:ext uri="{FF2B5EF4-FFF2-40B4-BE49-F238E27FC236}">
                <a16:creationId xmlns:a16="http://schemas.microsoft.com/office/drawing/2014/main" id="{F5A61A8F-D95A-D7F1-704A-607D0E6316ED}"/>
              </a:ext>
            </a:extLst>
          </p:cNvPr>
          <p:cNvSpPr txBox="1"/>
          <p:nvPr/>
        </p:nvSpPr>
        <p:spPr>
          <a:xfrm>
            <a:off x="2950164" y="4623925"/>
            <a:ext cx="3203121" cy="523220"/>
          </a:xfrm>
          <a:prstGeom prst="rect">
            <a:avLst/>
          </a:prstGeom>
          <a:noFill/>
        </p:spPr>
        <p:txBody>
          <a:bodyPr wrap="none" lIns="91440" tIns="45720" rIns="91440" bIns="45720" rtlCol="0" anchor="t">
            <a:spAutoFit/>
          </a:bodyPr>
          <a:lstStyle/>
          <a:p>
            <a:r>
              <a:rPr kumimoji="1" lang="en-US" altLang="ja-JP" sz="1400">
                <a:latin typeface="Noto Sans JP" panose="020B0200000000000000" pitchFamily="50" charset="-128"/>
                <a:ea typeface="Noto Sans JP"/>
              </a:rPr>
              <a:t>4.</a:t>
            </a:r>
            <a:r>
              <a:rPr kumimoji="1" lang="ja-JP" altLang="en-US" sz="1400" dirty="0">
                <a:latin typeface="Noto Sans JP" panose="020B0200000000000000" pitchFamily="50" charset="-128"/>
                <a:ea typeface="Noto Sans JP"/>
              </a:rPr>
              <a:t>　</a:t>
            </a:r>
            <a:r>
              <a:rPr lang="ja-JP" sz="1400">
                <a:latin typeface="Noto Sans JP" panose="020B0200000000000000" pitchFamily="50" charset="-128"/>
                <a:ea typeface="Noto Sans JP"/>
              </a:rPr>
              <a:t>スライドマスター・テ</a:t>
            </a:r>
            <a:r>
              <a:rPr kumimoji="1" lang="ja-JP" sz="1400">
                <a:latin typeface="Noto Sans JP" panose="020B0200000000000000" pitchFamily="50" charset="-128"/>
                <a:ea typeface="Noto Sans JP"/>
              </a:rPr>
              <a:t>ン</a:t>
            </a:r>
            <a:r>
              <a:rPr lang="ja-JP" sz="1400">
                <a:latin typeface="Noto Sans JP" panose="020B0200000000000000" pitchFamily="50" charset="-128"/>
                <a:ea typeface="Noto Sans JP"/>
              </a:rPr>
              <a:t>プレー</a:t>
            </a:r>
            <a:r>
              <a:rPr kumimoji="1" lang="ja-JP" sz="1400">
                <a:latin typeface="Noto Sans JP" panose="020B0200000000000000" pitchFamily="50" charset="-128"/>
                <a:ea typeface="Noto Sans JP"/>
              </a:rPr>
              <a:t>ト</a:t>
            </a:r>
            <a:endParaRPr lang="ja-JP" sz="1400">
              <a:latin typeface="Noto Sans JP" panose="020B0200000000000000" pitchFamily="50" charset="-128"/>
              <a:ea typeface="Noto Sans JP"/>
            </a:endParaRPr>
          </a:p>
          <a:p>
            <a:endParaRPr lang="ja-JP" altLang="en-US" sz="1400" dirty="0">
              <a:latin typeface="Noto Sans JP" panose="020B0200000000000000" pitchFamily="50" charset="-128"/>
              <a:ea typeface="Noto Sans JP" panose="020B0200000000000000" pitchFamily="50" charset="-128"/>
            </a:endParaRPr>
          </a:p>
        </p:txBody>
      </p:sp>
      <p:sp>
        <p:nvSpPr>
          <p:cNvPr id="14" name="テキスト ボックス 13">
            <a:extLst>
              <a:ext uri="{FF2B5EF4-FFF2-40B4-BE49-F238E27FC236}">
                <a16:creationId xmlns:a16="http://schemas.microsoft.com/office/drawing/2014/main" id="{0FCB394D-86FE-74E1-FF2B-AE41DC51A833}"/>
              </a:ext>
            </a:extLst>
          </p:cNvPr>
          <p:cNvSpPr txBox="1"/>
          <p:nvPr/>
        </p:nvSpPr>
        <p:spPr>
          <a:xfrm>
            <a:off x="3372951" y="4892985"/>
            <a:ext cx="4416594" cy="261610"/>
          </a:xfrm>
          <a:prstGeom prst="rect">
            <a:avLst/>
          </a:prstGeom>
          <a:noFill/>
        </p:spPr>
        <p:txBody>
          <a:bodyPr wrap="none" lIns="91440" tIns="45720" rIns="91440" bIns="45720" rtlCol="0" anchor="t">
            <a:spAutoFit/>
          </a:bodyPr>
          <a:lstStyle/>
          <a:p>
            <a:r>
              <a:rPr lang="ja-JP" sz="1100">
                <a:latin typeface="Noto Sans JP" panose="020B0200000000000000" pitchFamily="50" charset="-128"/>
                <a:ea typeface="Noto Sans JP"/>
              </a:rPr>
              <a:t>ス</a:t>
            </a:r>
            <a:r>
              <a:rPr kumimoji="1" lang="ja-JP" sz="1100">
                <a:latin typeface="Noto Sans JP" panose="020B0200000000000000" pitchFamily="50" charset="-128"/>
                <a:ea typeface="Noto Sans JP"/>
              </a:rPr>
              <a:t>ラ</a:t>
            </a:r>
            <a:r>
              <a:rPr lang="ja-JP" sz="1100">
                <a:latin typeface="Noto Sans JP" panose="020B0200000000000000" pitchFamily="50" charset="-128"/>
                <a:ea typeface="Noto Sans JP"/>
              </a:rPr>
              <a:t>イドデザイ</a:t>
            </a:r>
            <a:r>
              <a:rPr kumimoji="1" lang="ja-JP" sz="1100">
                <a:latin typeface="Noto Sans JP" panose="020B0200000000000000" pitchFamily="50" charset="-128"/>
                <a:ea typeface="Noto Sans JP"/>
              </a:rPr>
              <a:t>ン</a:t>
            </a:r>
            <a:r>
              <a:rPr lang="ja-JP" sz="1100">
                <a:latin typeface="Noto Sans JP" panose="020B0200000000000000" pitchFamily="50" charset="-128"/>
                <a:ea typeface="Noto Sans JP"/>
              </a:rPr>
              <a:t>およびレイアウトは</a:t>
            </a:r>
            <a:r>
              <a:rPr kumimoji="1" lang="ja-JP" sz="1100">
                <a:latin typeface="Noto Sans JP" panose="020B0200000000000000" pitchFamily="50" charset="-128"/>
                <a:ea typeface="Noto Sans JP"/>
              </a:rPr>
              <a:t>統一のため</a:t>
            </a:r>
            <a:r>
              <a:rPr lang="ja-JP" sz="1100">
                <a:latin typeface="Noto Sans JP" panose="020B0200000000000000" pitchFamily="50" charset="-128"/>
                <a:ea typeface="Noto Sans JP"/>
              </a:rPr>
              <a:t>固</a:t>
            </a:r>
            <a:r>
              <a:rPr kumimoji="1" lang="ja-JP" sz="1100">
                <a:latin typeface="Noto Sans JP" panose="020B0200000000000000" pitchFamily="50" charset="-128"/>
                <a:ea typeface="Noto Sans JP"/>
              </a:rPr>
              <a:t>定しています。</a:t>
            </a:r>
            <a:endParaRPr lang="ja-JP">
              <a:ea typeface="Noto Sans JP"/>
            </a:endParaRPr>
          </a:p>
        </p:txBody>
      </p:sp>
      <p:sp>
        <p:nvSpPr>
          <p:cNvPr id="2" name="テキスト ボックス 1">
            <a:extLst>
              <a:ext uri="{FF2B5EF4-FFF2-40B4-BE49-F238E27FC236}">
                <a16:creationId xmlns:a16="http://schemas.microsoft.com/office/drawing/2014/main" id="{9AAFA6A5-F7BE-39FF-9B0D-74CA399951FE}"/>
              </a:ext>
            </a:extLst>
          </p:cNvPr>
          <p:cNvSpPr txBox="1"/>
          <p:nvPr/>
        </p:nvSpPr>
        <p:spPr>
          <a:xfrm>
            <a:off x="3372951" y="3433185"/>
            <a:ext cx="4416594" cy="261610"/>
          </a:xfrm>
          <a:prstGeom prst="rect">
            <a:avLst/>
          </a:prstGeom>
          <a:noFill/>
        </p:spPr>
        <p:txBody>
          <a:bodyPr wrap="none" lIns="91440" tIns="45720" rIns="91440" bIns="45720" rtlCol="0" anchor="t">
            <a:spAutoFit/>
          </a:bodyPr>
          <a:lstStyle/>
          <a:p>
            <a:r>
              <a:rPr lang="ja-JP" sz="1100">
                <a:latin typeface="Noto Sans JP" panose="020B0200000000000000" pitchFamily="50" charset="-128"/>
                <a:ea typeface="Noto Sans JP"/>
              </a:rPr>
              <a:t>スライドデザインおよびレイアウトは統一のため固定して</a:t>
            </a:r>
            <a:r>
              <a:rPr kumimoji="1" lang="ja-JP" sz="1100">
                <a:latin typeface="Noto Sans JP" panose="020B0200000000000000" pitchFamily="50" charset="-128"/>
                <a:ea typeface="Noto Sans JP"/>
              </a:rPr>
              <a:t>い</a:t>
            </a:r>
            <a:r>
              <a:rPr lang="ja-JP" sz="1100">
                <a:latin typeface="Noto Sans JP" panose="020B0200000000000000" pitchFamily="50" charset="-128"/>
                <a:ea typeface="Noto Sans JP"/>
              </a:rPr>
              <a:t>ます</a:t>
            </a:r>
            <a:r>
              <a:rPr kumimoji="1" lang="ja-JP" sz="1100">
                <a:latin typeface="Noto Sans JP" panose="020B0200000000000000" pitchFamily="50" charset="-128"/>
                <a:ea typeface="Noto Sans JP"/>
              </a:rPr>
              <a:t>。</a:t>
            </a:r>
            <a:endParaRPr lang="ja-JP">
              <a:ea typeface="Noto Sans JP"/>
            </a:endParaRPr>
          </a:p>
        </p:txBody>
      </p:sp>
      <p:sp>
        <p:nvSpPr>
          <p:cNvPr id="7" name="テキスト ボックス 6">
            <a:extLst>
              <a:ext uri="{FF2B5EF4-FFF2-40B4-BE49-F238E27FC236}">
                <a16:creationId xmlns:a16="http://schemas.microsoft.com/office/drawing/2014/main" id="{C8103277-25B8-39CA-7C75-EE5D2C4C76F9}"/>
              </a:ext>
            </a:extLst>
          </p:cNvPr>
          <p:cNvSpPr txBox="1"/>
          <p:nvPr/>
        </p:nvSpPr>
        <p:spPr>
          <a:xfrm>
            <a:off x="4713060" y="529635"/>
            <a:ext cx="2723823" cy="369332"/>
          </a:xfrm>
          <a:prstGeom prst="rect">
            <a:avLst/>
          </a:prstGeom>
          <a:noFill/>
          <a:ln>
            <a:solidFill>
              <a:schemeClr val="bg1">
                <a:lumMod val="50000"/>
              </a:schemeClr>
            </a:solidFill>
          </a:ln>
        </p:spPr>
        <p:txBody>
          <a:bodyPr wrap="none" rtlCol="0">
            <a:spAutoFit/>
          </a:bodyPr>
          <a:lstStyle/>
          <a:p>
            <a:r>
              <a:rPr kumimoji="1" lang="ja-JP" altLang="en-US" b="1" dirty="0">
                <a:latin typeface="Noto Sans JP" panose="020B0200000000000000" pitchFamily="50" charset="-128"/>
                <a:ea typeface="Noto Sans JP" panose="020B0200000000000000" pitchFamily="50" charset="-128"/>
              </a:rPr>
              <a:t>本資料の二次利用の制限</a:t>
            </a:r>
          </a:p>
        </p:txBody>
      </p:sp>
      <p:sp>
        <p:nvSpPr>
          <p:cNvPr id="11" name="テキスト ボックス 10">
            <a:extLst>
              <a:ext uri="{FF2B5EF4-FFF2-40B4-BE49-F238E27FC236}">
                <a16:creationId xmlns:a16="http://schemas.microsoft.com/office/drawing/2014/main" id="{78506ACD-11D4-5E72-311A-3EBB9111EABC}"/>
              </a:ext>
            </a:extLst>
          </p:cNvPr>
          <p:cNvSpPr txBox="1"/>
          <p:nvPr/>
        </p:nvSpPr>
        <p:spPr>
          <a:xfrm>
            <a:off x="2898064" y="1098173"/>
            <a:ext cx="7540847" cy="307777"/>
          </a:xfrm>
          <a:prstGeom prst="rect">
            <a:avLst/>
          </a:prstGeom>
          <a:noFill/>
        </p:spPr>
        <p:txBody>
          <a:bodyPr wrap="none" rtlCol="0">
            <a:spAutoFit/>
          </a:bodyPr>
          <a:lstStyle/>
          <a:p>
            <a:r>
              <a:rPr kumimoji="1" lang="ja-JP" altLang="en-US" sz="1400" dirty="0">
                <a:latin typeface="Noto Sans JP" panose="020B0200000000000000" pitchFamily="50" charset="-128"/>
                <a:ea typeface="Noto Sans JP" panose="020B0200000000000000" pitchFamily="50" charset="-128"/>
              </a:rPr>
              <a:t>本資料の全体または一部を他の資料へ転用する際は、事前に作成元の承認を得てください。</a:t>
            </a:r>
          </a:p>
        </p:txBody>
      </p:sp>
    </p:spTree>
    <p:extLst>
      <p:ext uri="{BB962C8B-B14F-4D97-AF65-F5344CB8AC3E}">
        <p14:creationId xmlns:p14="http://schemas.microsoft.com/office/powerpoint/2010/main" val="288228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724EC-56FD-8E58-F05B-9E16B39850B0}"/>
            </a:ext>
          </a:extLst>
        </p:cNvPr>
        <p:cNvGrpSpPr/>
        <p:nvPr/>
      </p:nvGrpSpPr>
      <p:grpSpPr>
        <a:xfrm>
          <a:off x="0" y="0"/>
          <a:ext cx="0" cy="0"/>
          <a:chOff x="0" y="0"/>
          <a:chExt cx="0" cy="0"/>
        </a:xfrm>
      </p:grpSpPr>
      <p:pic>
        <p:nvPicPr>
          <p:cNvPr id="11" name="図 10"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B39C44B9-72C5-9CA7-ADD4-9E912CB691C3}"/>
              </a:ext>
            </a:extLst>
          </p:cNvPr>
          <p:cNvPicPr>
            <a:picLocks noChangeAspect="1"/>
          </p:cNvPicPr>
          <p:nvPr/>
        </p:nvPicPr>
        <p:blipFill>
          <a:blip r:embed="rId2">
            <a:extLst>
              <a:ext uri="{28A0092B-C50C-407E-A947-70E740481C1C}">
                <a14:useLocalDpi xmlns:a14="http://schemas.microsoft.com/office/drawing/2010/main" val="0"/>
              </a:ext>
            </a:extLst>
          </a:blip>
          <a:srcRect t="7083"/>
          <a:stretch>
            <a:fillRect/>
          </a:stretch>
        </p:blipFill>
        <p:spPr>
          <a:xfrm>
            <a:off x="645869" y="1312992"/>
            <a:ext cx="2108630" cy="4240083"/>
          </a:xfrm>
          <a:prstGeom prst="rect">
            <a:avLst/>
          </a:prstGeom>
          <a:ln>
            <a:solidFill>
              <a:schemeClr val="bg1">
                <a:lumMod val="65000"/>
              </a:schemeClr>
            </a:solidFill>
          </a:ln>
        </p:spPr>
      </p:pic>
      <p:sp>
        <p:nvSpPr>
          <p:cNvPr id="5" name="タイトル 36">
            <a:extLst>
              <a:ext uri="{FF2B5EF4-FFF2-40B4-BE49-F238E27FC236}">
                <a16:creationId xmlns:a16="http://schemas.microsoft.com/office/drawing/2014/main" id="{BF8E3214-791F-1CE6-81B3-EB3CF2834ED3}"/>
              </a:ext>
            </a:extLst>
          </p:cNvPr>
          <p:cNvSpPr txBox="1">
            <a:spLocks/>
          </p:cNvSpPr>
          <p:nvPr/>
        </p:nvSpPr>
        <p:spPr>
          <a:xfrm>
            <a:off x="2630378" y="429138"/>
            <a:ext cx="6848584" cy="385200"/>
          </a:xfrm>
          <a:prstGeom prst="rect">
            <a:avLst/>
          </a:prstGeom>
        </p:spPr>
        <p:txBody>
          <a:bodyPr anchor="ctr">
            <a:normAutofit lnSpcReduction="10000"/>
          </a:bodyPr>
          <a:lstStyle>
            <a:defPPr>
              <a:defRPr lang="ja-JP"/>
            </a:defPPr>
            <a:lvl1pPr marL="0"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a:t>データ連携設定を変更する（体重）</a:t>
            </a:r>
          </a:p>
        </p:txBody>
      </p:sp>
      <p:sp>
        <p:nvSpPr>
          <p:cNvPr id="6" name="テキスト ボックス 5">
            <a:extLst>
              <a:ext uri="{FF2B5EF4-FFF2-40B4-BE49-F238E27FC236}">
                <a16:creationId xmlns:a16="http://schemas.microsoft.com/office/drawing/2014/main" id="{B173BF65-30BD-5252-926D-9D744EC5174B}"/>
              </a:ext>
            </a:extLst>
          </p:cNvPr>
          <p:cNvSpPr txBox="1"/>
          <p:nvPr/>
        </p:nvSpPr>
        <p:spPr>
          <a:xfrm>
            <a:off x="634326" y="5757576"/>
            <a:ext cx="20592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「体重」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26115A8D-35F7-8335-1B18-14F6DD03D09B}"/>
              </a:ext>
            </a:extLst>
          </p:cNvPr>
          <p:cNvSpPr txBox="1"/>
          <p:nvPr/>
        </p:nvSpPr>
        <p:spPr>
          <a:xfrm>
            <a:off x="3577387" y="5752312"/>
            <a:ext cx="2059200"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「ヘルスケア」 </a:t>
            </a:r>
            <a:r>
              <a:rPr lang="ja-JP" altLang="en-US" sz="1200">
                <a:latin typeface="Meiryo UI" panose="020B0604030504040204" pitchFamily="50" charset="-128"/>
                <a:ea typeface="Meiryo UI" panose="020B0604030504040204" pitchFamily="50" charset="-128"/>
              </a:rPr>
              <a:t>を選択し </a:t>
            </a:r>
            <a:endParaRPr lang="en-US" altLang="ja-JP" sz="1200">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「変更する」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5A6E3D98-29DB-7465-6C14-096A584927D9}"/>
              </a:ext>
            </a:extLst>
          </p:cNvPr>
          <p:cNvSpPr txBox="1"/>
          <p:nvPr/>
        </p:nvSpPr>
        <p:spPr>
          <a:xfrm>
            <a:off x="6527800" y="5752313"/>
            <a:ext cx="2261326"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latin typeface="Meiryo UI" panose="020B0604030504040204" pitchFamily="50" charset="-128"/>
                <a:ea typeface="Meiryo UI" panose="020B0604030504040204" pitchFamily="50" charset="-128"/>
              </a:rPr>
              <a:t>注意事項を確認し、</a:t>
            </a:r>
            <a:r>
              <a:rPr lang="ja-JP" altLang="en-US" sz="1200">
                <a:solidFill>
                  <a:srgbClr val="FF0000"/>
                </a:solidFill>
                <a:latin typeface="Meiryo UI" panose="020B0604030504040204" pitchFamily="50" charset="-128"/>
                <a:ea typeface="Meiryo UI" panose="020B0604030504040204" pitchFamily="50" charset="-128"/>
              </a:rPr>
              <a:t>「変更する」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F3459155-B97C-C3D7-9A70-121CD0868B43}"/>
              </a:ext>
            </a:extLst>
          </p:cNvPr>
          <p:cNvSpPr txBox="1"/>
          <p:nvPr/>
        </p:nvSpPr>
        <p:spPr>
          <a:xfrm>
            <a:off x="9517063" y="5757256"/>
            <a:ext cx="2059200" cy="461665"/>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a:ea typeface="Meiryo UI"/>
              </a:rPr>
              <a:t>「ヘルスケア </a:t>
            </a:r>
            <a:r>
              <a:rPr lang="en-US" altLang="ja-JP" sz="1200">
                <a:solidFill>
                  <a:srgbClr val="FF0000"/>
                </a:solidFill>
                <a:latin typeface="Meiryo UI"/>
                <a:ea typeface="Meiryo UI"/>
              </a:rPr>
              <a:t>iPhone</a:t>
            </a:r>
            <a:r>
              <a:rPr lang="ja-JP" altLang="en-US" sz="1200">
                <a:solidFill>
                  <a:srgbClr val="FF0000"/>
                </a:solidFill>
                <a:latin typeface="Meiryo UI"/>
                <a:ea typeface="Meiryo UI"/>
              </a:rPr>
              <a:t>」</a:t>
            </a:r>
            <a:endParaRPr lang="en-US" altLang="ja-JP" sz="1200">
              <a:solidFill>
                <a:srgbClr val="FF0000"/>
              </a:solidFill>
              <a:latin typeface="Meiryo UI" panose="020B0604030504040204" pitchFamily="50" charset="-128"/>
              <a:ea typeface="Meiryo UI" panose="020B0604030504040204" pitchFamily="50" charset="-128"/>
            </a:endParaRPr>
          </a:p>
          <a:p>
            <a:pPr marL="0" marR="0" lvl="0" indent="0" defTabSz="457200">
              <a:lnSpc>
                <a:spcPct val="100000"/>
              </a:lnSpc>
              <a:spcBef>
                <a:spcPts val="0"/>
              </a:spcBef>
              <a:spcAft>
                <a:spcPts val="0"/>
              </a:spcAft>
              <a:buNone/>
              <a:tabLst/>
              <a:defRPr/>
            </a:pPr>
            <a:r>
              <a:rPr lang="ja-JP" sz="1200">
                <a:solidFill>
                  <a:prstClr val="black"/>
                </a:solidFill>
                <a:latin typeface="Meiryo UI"/>
                <a:ea typeface="Meiryo UI"/>
              </a:rPr>
              <a:t>と表示されていれば設定完了</a:t>
            </a:r>
            <a:endParaRPr lang="en-US"/>
          </a:p>
        </p:txBody>
      </p:sp>
      <p:pic>
        <p:nvPicPr>
          <p:cNvPr id="16" name="図 15" descr="グラフィカル ユーザー インターフェイス が含まれている画像&#10;&#10;AI 生成コンテンツは誤りを含む可能性があります。">
            <a:extLst>
              <a:ext uri="{FF2B5EF4-FFF2-40B4-BE49-F238E27FC236}">
                <a16:creationId xmlns:a16="http://schemas.microsoft.com/office/drawing/2014/main" id="{D31B90D3-1EAA-362B-2EE2-E8B799A87ED9}"/>
              </a:ext>
            </a:extLst>
          </p:cNvPr>
          <p:cNvPicPr>
            <a:picLocks noChangeAspect="1"/>
          </p:cNvPicPr>
          <p:nvPr/>
        </p:nvPicPr>
        <p:blipFill>
          <a:blip r:embed="rId3">
            <a:extLst>
              <a:ext uri="{28A0092B-C50C-407E-A947-70E740481C1C}">
                <a14:useLocalDpi xmlns:a14="http://schemas.microsoft.com/office/drawing/2010/main" val="0"/>
              </a:ext>
            </a:extLst>
          </a:blip>
          <a:srcRect t="7083"/>
          <a:stretch>
            <a:fillRect/>
          </a:stretch>
        </p:blipFill>
        <p:spPr>
          <a:xfrm>
            <a:off x="3577387" y="1311136"/>
            <a:ext cx="2108630" cy="4240082"/>
          </a:xfrm>
          <a:prstGeom prst="rect">
            <a:avLst/>
          </a:prstGeom>
          <a:ln>
            <a:solidFill>
              <a:schemeClr val="bg1">
                <a:lumMod val="65000"/>
              </a:schemeClr>
            </a:solidFill>
          </a:ln>
        </p:spPr>
      </p:pic>
      <p:pic>
        <p:nvPicPr>
          <p:cNvPr id="19" name="図 18" descr="テキスト&#10;&#10;AI 生成コンテンツは誤りを含む可能性があります。">
            <a:extLst>
              <a:ext uri="{FF2B5EF4-FFF2-40B4-BE49-F238E27FC236}">
                <a16:creationId xmlns:a16="http://schemas.microsoft.com/office/drawing/2014/main" id="{4CDE1C4A-2107-F54D-DDD7-34AED5B33DA7}"/>
              </a:ext>
            </a:extLst>
          </p:cNvPr>
          <p:cNvPicPr>
            <a:picLocks noChangeAspect="1"/>
          </p:cNvPicPr>
          <p:nvPr/>
        </p:nvPicPr>
        <p:blipFill>
          <a:blip r:embed="rId4">
            <a:extLst>
              <a:ext uri="{28A0092B-C50C-407E-A947-70E740481C1C}">
                <a14:useLocalDpi xmlns:a14="http://schemas.microsoft.com/office/drawing/2010/main" val="0"/>
              </a:ext>
            </a:extLst>
          </a:blip>
          <a:srcRect t="7083"/>
          <a:stretch>
            <a:fillRect/>
          </a:stretch>
        </p:blipFill>
        <p:spPr>
          <a:xfrm>
            <a:off x="6537325" y="1306373"/>
            <a:ext cx="2108630" cy="4240083"/>
          </a:xfrm>
          <a:prstGeom prst="rect">
            <a:avLst/>
          </a:prstGeom>
          <a:ln>
            <a:solidFill>
              <a:schemeClr val="bg1">
                <a:lumMod val="65000"/>
              </a:schemeClr>
            </a:solidFill>
          </a:ln>
        </p:spPr>
      </p:pic>
      <p:sp>
        <p:nvSpPr>
          <p:cNvPr id="3" name="正方形/長方形 2">
            <a:extLst>
              <a:ext uri="{FF2B5EF4-FFF2-40B4-BE49-F238E27FC236}">
                <a16:creationId xmlns:a16="http://schemas.microsoft.com/office/drawing/2014/main" id="{E7905F03-227D-4226-E509-6D6E82FF075F}"/>
              </a:ext>
            </a:extLst>
          </p:cNvPr>
          <p:cNvSpPr/>
          <p:nvPr/>
        </p:nvSpPr>
        <p:spPr>
          <a:xfrm>
            <a:off x="749300" y="2887663"/>
            <a:ext cx="1879702" cy="3397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B3711F34-2B4D-87A9-ACD9-ACBFE7730E40}"/>
              </a:ext>
            </a:extLst>
          </p:cNvPr>
          <p:cNvSpPr/>
          <p:nvPr/>
        </p:nvSpPr>
        <p:spPr>
          <a:xfrm>
            <a:off x="9607550" y="2903388"/>
            <a:ext cx="1834153" cy="324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　　　　　　　</a:t>
            </a:r>
          </a:p>
        </p:txBody>
      </p:sp>
      <p:sp>
        <p:nvSpPr>
          <p:cNvPr id="7" name="正方形/長方形 6">
            <a:extLst>
              <a:ext uri="{FF2B5EF4-FFF2-40B4-BE49-F238E27FC236}">
                <a16:creationId xmlns:a16="http://schemas.microsoft.com/office/drawing/2014/main" id="{4B993BEE-F80A-A552-BB76-965B5D9D7898}"/>
              </a:ext>
            </a:extLst>
          </p:cNvPr>
          <p:cNvSpPr/>
          <p:nvPr/>
        </p:nvSpPr>
        <p:spPr>
          <a:xfrm>
            <a:off x="3641723" y="2022156"/>
            <a:ext cx="1985337" cy="6236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3734FD0-B039-CFF0-2D78-820906391860}"/>
              </a:ext>
            </a:extLst>
          </p:cNvPr>
          <p:cNvSpPr/>
          <p:nvPr/>
        </p:nvSpPr>
        <p:spPr>
          <a:xfrm>
            <a:off x="6782330" y="3961871"/>
            <a:ext cx="1617134" cy="3767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descr="グラフィカル ユーザー インターフェイス, アプリケーション&#10;&#10;AI 生成コンテンツは誤りを含む可能性があります。">
            <a:extLst>
              <a:ext uri="{FF2B5EF4-FFF2-40B4-BE49-F238E27FC236}">
                <a16:creationId xmlns:a16="http://schemas.microsoft.com/office/drawing/2014/main" id="{878608A4-58ED-2141-E2BD-5F0CB157EBB8}"/>
              </a:ext>
            </a:extLst>
          </p:cNvPr>
          <p:cNvPicPr>
            <a:picLocks noChangeAspect="1"/>
          </p:cNvPicPr>
          <p:nvPr/>
        </p:nvPicPr>
        <p:blipFill>
          <a:blip r:embed="rId5">
            <a:extLst>
              <a:ext uri="{28A0092B-C50C-407E-A947-70E740481C1C}">
                <a14:useLocalDpi xmlns:a14="http://schemas.microsoft.com/office/drawing/2010/main" val="0"/>
              </a:ext>
            </a:extLst>
          </a:blip>
          <a:srcRect t="87561" b="-1"/>
          <a:stretch>
            <a:fillRect/>
          </a:stretch>
        </p:blipFill>
        <p:spPr>
          <a:xfrm>
            <a:off x="9528021" y="5029524"/>
            <a:ext cx="1913682" cy="515484"/>
          </a:xfrm>
          <a:prstGeom prst="rect">
            <a:avLst/>
          </a:prstGeom>
          <a:ln>
            <a:noFill/>
          </a:ln>
        </p:spPr>
      </p:pic>
      <p:grpSp>
        <p:nvGrpSpPr>
          <p:cNvPr id="27" name="グループ化 26">
            <a:extLst>
              <a:ext uri="{FF2B5EF4-FFF2-40B4-BE49-F238E27FC236}">
                <a16:creationId xmlns:a16="http://schemas.microsoft.com/office/drawing/2014/main" id="{007CA7BA-A158-0EEA-EF5A-9BD871770648}"/>
              </a:ext>
            </a:extLst>
          </p:cNvPr>
          <p:cNvGrpSpPr/>
          <p:nvPr/>
        </p:nvGrpSpPr>
        <p:grpSpPr>
          <a:xfrm>
            <a:off x="9497263" y="1301979"/>
            <a:ext cx="2079000" cy="4249239"/>
            <a:chOff x="9497263" y="1301979"/>
            <a:chExt cx="2079000" cy="4249239"/>
          </a:xfrm>
        </p:grpSpPr>
        <p:pic>
          <p:nvPicPr>
            <p:cNvPr id="20" name="図 19"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3B6ADC98-5AD3-5F40-0BEE-7EA93DA17486}"/>
                </a:ext>
              </a:extLst>
            </p:cNvPr>
            <p:cNvPicPr>
              <a:picLocks noChangeAspect="1"/>
            </p:cNvPicPr>
            <p:nvPr/>
          </p:nvPicPr>
          <p:blipFill>
            <a:blip r:embed="rId6">
              <a:extLst>
                <a:ext uri="{28A0092B-C50C-407E-A947-70E740481C1C}">
                  <a14:useLocalDpi xmlns:a14="http://schemas.microsoft.com/office/drawing/2010/main" val="0"/>
                </a:ext>
              </a:extLst>
            </a:blip>
            <a:srcRect t="5555"/>
            <a:stretch>
              <a:fillRect/>
            </a:stretch>
          </p:blipFill>
          <p:spPr>
            <a:xfrm>
              <a:off x="9497263" y="1301979"/>
              <a:ext cx="2079000" cy="4249239"/>
            </a:xfrm>
            <a:prstGeom prst="rect">
              <a:avLst/>
            </a:prstGeom>
            <a:ln>
              <a:solidFill>
                <a:schemeClr val="bg1">
                  <a:lumMod val="65000"/>
                </a:schemeClr>
              </a:solidFill>
            </a:ln>
          </p:spPr>
        </p:pic>
        <p:pic>
          <p:nvPicPr>
            <p:cNvPr id="21" name="図 20" descr="グラフィカル ユーザー インターフェイス が含まれている画像&#10;&#10;AI 生成コンテンツは誤りを含む可能性があります。">
              <a:extLst>
                <a:ext uri="{FF2B5EF4-FFF2-40B4-BE49-F238E27FC236}">
                  <a16:creationId xmlns:a16="http://schemas.microsoft.com/office/drawing/2014/main" id="{C29A1672-4998-F535-F078-457004AC4EA0}"/>
                </a:ext>
              </a:extLst>
            </p:cNvPr>
            <p:cNvPicPr>
              <a:picLocks noChangeAspect="1"/>
            </p:cNvPicPr>
            <p:nvPr/>
          </p:nvPicPr>
          <p:blipFill>
            <a:blip r:embed="rId7">
              <a:extLst>
                <a:ext uri="{28A0092B-C50C-407E-A947-70E740481C1C}">
                  <a14:useLocalDpi xmlns:a14="http://schemas.microsoft.com/office/drawing/2010/main" val="0"/>
                </a:ext>
              </a:extLst>
            </a:blip>
            <a:srcRect t="86350"/>
            <a:stretch>
              <a:fillRect/>
            </a:stretch>
          </p:blipFill>
          <p:spPr>
            <a:xfrm>
              <a:off x="9502026" y="4936230"/>
              <a:ext cx="2070850" cy="612083"/>
            </a:xfrm>
            <a:prstGeom prst="rect">
              <a:avLst/>
            </a:prstGeom>
            <a:ln>
              <a:noFill/>
            </a:ln>
          </p:spPr>
        </p:pic>
      </p:grpSp>
      <p:pic>
        <p:nvPicPr>
          <p:cNvPr id="22" name="図 21" descr="グラフィカル ユーザー インターフェイス が含まれている画像&#10;&#10;AI 生成コンテンツは誤りを含む可能性があります。">
            <a:extLst>
              <a:ext uri="{FF2B5EF4-FFF2-40B4-BE49-F238E27FC236}">
                <a16:creationId xmlns:a16="http://schemas.microsoft.com/office/drawing/2014/main" id="{2257936D-5F26-8045-6E9A-14E790C20F11}"/>
              </a:ext>
            </a:extLst>
          </p:cNvPr>
          <p:cNvPicPr>
            <a:picLocks noChangeAspect="1"/>
          </p:cNvPicPr>
          <p:nvPr/>
        </p:nvPicPr>
        <p:blipFill>
          <a:blip r:embed="rId7">
            <a:extLst>
              <a:ext uri="{28A0092B-C50C-407E-A947-70E740481C1C}">
                <a14:useLocalDpi xmlns:a14="http://schemas.microsoft.com/office/drawing/2010/main" val="0"/>
              </a:ext>
            </a:extLst>
          </a:blip>
          <a:srcRect t="86350"/>
          <a:stretch>
            <a:fillRect/>
          </a:stretch>
        </p:blipFill>
        <p:spPr>
          <a:xfrm>
            <a:off x="645869" y="4944713"/>
            <a:ext cx="2030966" cy="600295"/>
          </a:xfrm>
          <a:prstGeom prst="rect">
            <a:avLst/>
          </a:prstGeom>
          <a:ln>
            <a:noFill/>
          </a:ln>
        </p:spPr>
      </p:pic>
      <p:sp>
        <p:nvSpPr>
          <p:cNvPr id="8" name="正方形/長方形 7">
            <a:extLst>
              <a:ext uri="{FF2B5EF4-FFF2-40B4-BE49-F238E27FC236}">
                <a16:creationId xmlns:a16="http://schemas.microsoft.com/office/drawing/2014/main" id="{42D2FF36-9EFC-BB82-E641-98FCDDC4A37C}"/>
              </a:ext>
            </a:extLst>
          </p:cNvPr>
          <p:cNvSpPr/>
          <p:nvPr/>
        </p:nvSpPr>
        <p:spPr>
          <a:xfrm>
            <a:off x="3651250" y="4947748"/>
            <a:ext cx="1943254" cy="3989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a:extLst>
              <a:ext uri="{FF2B5EF4-FFF2-40B4-BE49-F238E27FC236}">
                <a16:creationId xmlns:a16="http://schemas.microsoft.com/office/drawing/2014/main" id="{CFF9570C-50ED-AC58-8868-566BC76DEC73}"/>
              </a:ext>
            </a:extLst>
          </p:cNvPr>
          <p:cNvSpPr>
            <a:spLocks noGrp="1"/>
          </p:cNvSpPr>
          <p:nvPr>
            <p:ph type="sldNum" sz="quarter" idx="12"/>
          </p:nvPr>
        </p:nvSpPr>
        <p:spPr/>
        <p:txBody>
          <a:bodyPr/>
          <a:lstStyle/>
          <a:p>
            <a:fld id="{5CFB9FA4-A05F-48B0-95C3-5B7FD10539B7}" type="slidenum">
              <a:rPr kumimoji="1" lang="ja-JP" altLang="en-US" smtClean="0"/>
              <a:t>10</a:t>
            </a:fld>
            <a:endParaRPr kumimoji="1" lang="ja-JP" altLang="en-US"/>
          </a:p>
        </p:txBody>
      </p:sp>
      <p:grpSp>
        <p:nvGrpSpPr>
          <p:cNvPr id="2" name="グループ化 1">
            <a:extLst>
              <a:ext uri="{FF2B5EF4-FFF2-40B4-BE49-F238E27FC236}">
                <a16:creationId xmlns:a16="http://schemas.microsoft.com/office/drawing/2014/main" id="{1DD5A5E5-3E8B-D461-6867-823C670FBFD3}"/>
              </a:ext>
            </a:extLst>
          </p:cNvPr>
          <p:cNvGrpSpPr/>
          <p:nvPr/>
        </p:nvGrpSpPr>
        <p:grpSpPr>
          <a:xfrm>
            <a:off x="623888" y="260226"/>
            <a:ext cx="674373" cy="674373"/>
            <a:chOff x="609516" y="102830"/>
            <a:chExt cx="674373" cy="674373"/>
          </a:xfrm>
        </p:grpSpPr>
        <p:sp>
          <p:nvSpPr>
            <p:cNvPr id="12" name="楕円 11">
              <a:extLst>
                <a:ext uri="{FF2B5EF4-FFF2-40B4-BE49-F238E27FC236}">
                  <a16:creationId xmlns:a16="http://schemas.microsoft.com/office/drawing/2014/main" id="{5112D0CF-3DBB-2116-8374-7C4F262BF6A5}"/>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191B863D-7583-F070-C605-198F488F8F0E}"/>
                </a:ext>
              </a:extLst>
            </p:cNvPr>
            <p:cNvGrpSpPr/>
            <p:nvPr/>
          </p:nvGrpSpPr>
          <p:grpSpPr>
            <a:xfrm>
              <a:off x="667999" y="161547"/>
              <a:ext cx="566181" cy="558143"/>
              <a:chOff x="667999" y="161547"/>
              <a:chExt cx="566181" cy="558143"/>
            </a:xfrm>
          </p:grpSpPr>
          <p:sp>
            <p:nvSpPr>
              <p:cNvPr id="23" name="楕円 22">
                <a:extLst>
                  <a:ext uri="{FF2B5EF4-FFF2-40B4-BE49-F238E27FC236}">
                    <a16:creationId xmlns:a16="http://schemas.microsoft.com/office/drawing/2014/main" id="{88687049-3A83-CA30-4C16-7BC5B01C8272}"/>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67C3C94E-8F4D-E2C0-A861-21A5A4B075DD}"/>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25" name="テキスト ボックス 24">
                <a:extLst>
                  <a:ext uri="{FF2B5EF4-FFF2-40B4-BE49-F238E27FC236}">
                    <a16:creationId xmlns:a16="http://schemas.microsoft.com/office/drawing/2014/main" id="{4BDE4C6C-5B1C-9F41-7422-992B15EF1354}"/>
                  </a:ext>
                </a:extLst>
              </p:cNvPr>
              <p:cNvSpPr txBox="1"/>
              <p:nvPr/>
            </p:nvSpPr>
            <p:spPr>
              <a:xfrm>
                <a:off x="751685" y="319580"/>
                <a:ext cx="441146" cy="400110"/>
              </a:xfrm>
              <a:prstGeom prst="rect">
                <a:avLst/>
              </a:prstGeom>
              <a:noFill/>
            </p:spPr>
            <p:txBody>
              <a:bodyPr wrap="square" rtlCol="0">
                <a:spAutoFit/>
              </a:bodyPr>
              <a:lstStyle/>
              <a:p>
                <a:r>
                  <a:rPr kumimoji="1" lang="en-US" altLang="ja-JP" sz="2000" b="1"/>
                  <a:t>2</a:t>
                </a:r>
                <a:endParaRPr kumimoji="1" lang="ja-JP" altLang="en-US" sz="2000" b="1"/>
              </a:p>
            </p:txBody>
          </p:sp>
        </p:grpSp>
      </p:grpSp>
      <p:sp>
        <p:nvSpPr>
          <p:cNvPr id="26" name="正方形/長方形 25">
            <a:extLst>
              <a:ext uri="{FF2B5EF4-FFF2-40B4-BE49-F238E27FC236}">
                <a16:creationId xmlns:a16="http://schemas.microsoft.com/office/drawing/2014/main" id="{6C71C7CD-C1B2-5D0E-A2B7-AE3DF5073004}"/>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95909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86FEA-8483-E1CA-719F-2A18838ACDA1}"/>
            </a:ext>
          </a:extLst>
        </p:cNvPr>
        <p:cNvGrpSpPr/>
        <p:nvPr/>
      </p:nvGrpSpPr>
      <p:grpSpPr>
        <a:xfrm>
          <a:off x="0" y="0"/>
          <a:ext cx="0" cy="0"/>
          <a:chOff x="0" y="0"/>
          <a:chExt cx="0" cy="0"/>
        </a:xfrm>
      </p:grpSpPr>
      <p:pic>
        <p:nvPicPr>
          <p:cNvPr id="24" name="図 23" descr="グラフィカル ユーザー インターフェイス, アプリケーション&#10;&#10;AI 生成コンテンツは誤りを含む可能性があります。">
            <a:extLst>
              <a:ext uri="{FF2B5EF4-FFF2-40B4-BE49-F238E27FC236}">
                <a16:creationId xmlns:a16="http://schemas.microsoft.com/office/drawing/2014/main" id="{1E0FF87A-AAA5-6B46-4B7A-68B7D51AFD50}"/>
              </a:ext>
            </a:extLst>
          </p:cNvPr>
          <p:cNvPicPr>
            <a:picLocks noChangeAspect="1"/>
          </p:cNvPicPr>
          <p:nvPr/>
        </p:nvPicPr>
        <p:blipFill>
          <a:blip r:embed="rId2">
            <a:extLst>
              <a:ext uri="{28A0092B-C50C-407E-A947-70E740481C1C}">
                <a14:useLocalDpi xmlns:a14="http://schemas.microsoft.com/office/drawing/2010/main" val="0"/>
              </a:ext>
            </a:extLst>
          </a:blip>
          <a:srcRect t="3924"/>
          <a:stretch>
            <a:fillRect/>
          </a:stretch>
        </p:blipFill>
        <p:spPr>
          <a:xfrm>
            <a:off x="3584937" y="1316513"/>
            <a:ext cx="2036115" cy="4233465"/>
          </a:xfrm>
          <a:prstGeom prst="rect">
            <a:avLst/>
          </a:prstGeom>
          <a:ln>
            <a:solidFill>
              <a:schemeClr val="bg1">
                <a:lumMod val="65000"/>
              </a:schemeClr>
            </a:solidFill>
          </a:ln>
        </p:spPr>
      </p:pic>
      <p:sp>
        <p:nvSpPr>
          <p:cNvPr id="4" name="タイトル 36">
            <a:extLst>
              <a:ext uri="{FF2B5EF4-FFF2-40B4-BE49-F238E27FC236}">
                <a16:creationId xmlns:a16="http://schemas.microsoft.com/office/drawing/2014/main" id="{712E5ED9-EEA4-9A05-EC92-52CA0E6BDCC0}"/>
              </a:ext>
            </a:extLst>
          </p:cNvPr>
          <p:cNvSpPr txBox="1">
            <a:spLocks/>
          </p:cNvSpPr>
          <p:nvPr/>
        </p:nvSpPr>
        <p:spPr>
          <a:xfrm>
            <a:off x="2630378" y="431973"/>
            <a:ext cx="6848584" cy="385200"/>
          </a:xfrm>
          <a:prstGeom prst="rect">
            <a:avLst/>
          </a:prstGeom>
        </p:spPr>
        <p:txBody>
          <a:bodyPr anchor="ctr">
            <a:normAutofit lnSpcReduction="10000"/>
          </a:bodyPr>
          <a:lstStyle>
            <a:defPPr>
              <a:defRPr lang="ja-JP"/>
            </a:defPPr>
            <a:lvl1pPr marL="0"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a:t>データ連携設定を変更する（睡眠）</a:t>
            </a:r>
          </a:p>
        </p:txBody>
      </p:sp>
      <p:sp>
        <p:nvSpPr>
          <p:cNvPr id="7" name="正方形/長方形 6">
            <a:extLst>
              <a:ext uri="{FF2B5EF4-FFF2-40B4-BE49-F238E27FC236}">
                <a16:creationId xmlns:a16="http://schemas.microsoft.com/office/drawing/2014/main" id="{4780BF54-F31B-4D50-5137-9D447937B23B}"/>
              </a:ext>
            </a:extLst>
          </p:cNvPr>
          <p:cNvSpPr/>
          <p:nvPr/>
        </p:nvSpPr>
        <p:spPr>
          <a:xfrm>
            <a:off x="3667124" y="2187157"/>
            <a:ext cx="1876425" cy="5225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3FAAE225-4D42-EA89-2292-45C6E595A786}"/>
              </a:ext>
            </a:extLst>
          </p:cNvPr>
          <p:cNvPicPr>
            <a:picLocks noChangeAspect="1"/>
          </p:cNvPicPr>
          <p:nvPr/>
        </p:nvPicPr>
        <p:blipFill>
          <a:blip r:embed="rId3"/>
          <a:srcRect t="5138" r="1291"/>
          <a:stretch>
            <a:fillRect/>
          </a:stretch>
        </p:blipFill>
        <p:spPr>
          <a:xfrm>
            <a:off x="6532431" y="1316513"/>
            <a:ext cx="2036115" cy="4234630"/>
          </a:xfrm>
          <a:prstGeom prst="rect">
            <a:avLst/>
          </a:prstGeom>
        </p:spPr>
      </p:pic>
      <p:sp>
        <p:nvSpPr>
          <p:cNvPr id="23" name="正方形/長方形 22">
            <a:extLst>
              <a:ext uri="{FF2B5EF4-FFF2-40B4-BE49-F238E27FC236}">
                <a16:creationId xmlns:a16="http://schemas.microsoft.com/office/drawing/2014/main" id="{61BBE501-F5F1-91BD-7344-0353362F2081}"/>
              </a:ext>
            </a:extLst>
          </p:cNvPr>
          <p:cNvSpPr/>
          <p:nvPr/>
        </p:nvSpPr>
        <p:spPr>
          <a:xfrm>
            <a:off x="749300" y="3273058"/>
            <a:ext cx="1798637" cy="3397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98CCDC79-2F32-9C38-8BFC-C519A7AD04DB}"/>
              </a:ext>
            </a:extLst>
          </p:cNvPr>
          <p:cNvSpPr/>
          <p:nvPr/>
        </p:nvSpPr>
        <p:spPr>
          <a:xfrm>
            <a:off x="3714787" y="2238375"/>
            <a:ext cx="1776413" cy="427390"/>
          </a:xfrm>
          <a:prstGeom prst="roundRect">
            <a:avLst>
              <a:gd name="adj" fmla="val 10309"/>
            </a:avLst>
          </a:prstGeom>
          <a:noFill/>
          <a:ln w="6350">
            <a:solidFill>
              <a:srgbClr val="C07A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グラフィカル ユーザー インターフェイス, アプリケーション&#10;&#10;AI 生成コンテンツは誤りを含む可能性があります。">
            <a:extLst>
              <a:ext uri="{FF2B5EF4-FFF2-40B4-BE49-F238E27FC236}">
                <a16:creationId xmlns:a16="http://schemas.microsoft.com/office/drawing/2014/main" id="{E7A20480-F310-6381-79DC-2E776F6E5D02}"/>
              </a:ext>
            </a:extLst>
          </p:cNvPr>
          <p:cNvPicPr>
            <a:picLocks noChangeAspect="1"/>
          </p:cNvPicPr>
          <p:nvPr/>
        </p:nvPicPr>
        <p:blipFill>
          <a:blip r:embed="rId2">
            <a:extLst>
              <a:ext uri="{28A0092B-C50C-407E-A947-70E740481C1C}">
                <a14:useLocalDpi xmlns:a14="http://schemas.microsoft.com/office/drawing/2010/main" val="0"/>
              </a:ext>
            </a:extLst>
          </a:blip>
          <a:srcRect l="9066" t="50136" r="82396" b="45685"/>
          <a:stretch>
            <a:fillRect/>
          </a:stretch>
        </p:blipFill>
        <p:spPr>
          <a:xfrm>
            <a:off x="3766344" y="2359994"/>
            <a:ext cx="173831" cy="184151"/>
          </a:xfrm>
          <a:prstGeom prst="rect">
            <a:avLst/>
          </a:prstGeom>
          <a:ln>
            <a:noFill/>
          </a:ln>
        </p:spPr>
      </p:pic>
      <p:sp>
        <p:nvSpPr>
          <p:cNvPr id="28" name="正方形/長方形 27">
            <a:extLst>
              <a:ext uri="{FF2B5EF4-FFF2-40B4-BE49-F238E27FC236}">
                <a16:creationId xmlns:a16="http://schemas.microsoft.com/office/drawing/2014/main" id="{8A300434-5832-D0CA-94EB-120A0570B178}"/>
              </a:ext>
            </a:extLst>
          </p:cNvPr>
          <p:cNvSpPr/>
          <p:nvPr/>
        </p:nvSpPr>
        <p:spPr>
          <a:xfrm>
            <a:off x="3667124" y="3247681"/>
            <a:ext cx="1876425"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descr="テキスト, 手紙&#10;&#10;AI 生成コンテンツは誤りを含む可能性があります。">
            <a:extLst>
              <a:ext uri="{FF2B5EF4-FFF2-40B4-BE49-F238E27FC236}">
                <a16:creationId xmlns:a16="http://schemas.microsoft.com/office/drawing/2014/main" id="{30986A6A-061F-8222-772D-D6F09C2DE7AD}"/>
              </a:ext>
            </a:extLst>
          </p:cNvPr>
          <p:cNvPicPr>
            <a:picLocks noChangeAspect="1"/>
          </p:cNvPicPr>
          <p:nvPr/>
        </p:nvPicPr>
        <p:blipFill>
          <a:blip r:embed="rId4">
            <a:extLst>
              <a:ext uri="{28A0092B-C50C-407E-A947-70E740481C1C}">
                <a14:useLocalDpi xmlns:a14="http://schemas.microsoft.com/office/drawing/2010/main" val="0"/>
              </a:ext>
            </a:extLst>
          </a:blip>
          <a:srcRect l="7984" t="71327" r="11690" b="20654"/>
          <a:stretch>
            <a:fillRect/>
          </a:stretch>
        </p:blipFill>
        <p:spPr>
          <a:xfrm>
            <a:off x="6703840" y="4288156"/>
            <a:ext cx="1662816" cy="359228"/>
          </a:xfrm>
          <a:prstGeom prst="rect">
            <a:avLst/>
          </a:prstGeom>
          <a:ln>
            <a:noFill/>
          </a:ln>
        </p:spPr>
      </p:pic>
      <p:sp>
        <p:nvSpPr>
          <p:cNvPr id="10" name="正方形/長方形 9">
            <a:extLst>
              <a:ext uri="{FF2B5EF4-FFF2-40B4-BE49-F238E27FC236}">
                <a16:creationId xmlns:a16="http://schemas.microsoft.com/office/drawing/2014/main" id="{3F9D0DDC-2448-0D60-CF1F-C0E71898D5E0}"/>
              </a:ext>
            </a:extLst>
          </p:cNvPr>
          <p:cNvSpPr/>
          <p:nvPr/>
        </p:nvSpPr>
        <p:spPr>
          <a:xfrm>
            <a:off x="6781800" y="4278088"/>
            <a:ext cx="1584856" cy="3592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A1D49667-B1D6-D946-19AE-BDA69C348851}"/>
              </a:ext>
            </a:extLst>
          </p:cNvPr>
          <p:cNvPicPr>
            <a:picLocks noChangeAspect="1"/>
          </p:cNvPicPr>
          <p:nvPr/>
        </p:nvPicPr>
        <p:blipFill>
          <a:blip r:embed="rId5">
            <a:extLst>
              <a:ext uri="{28A0092B-C50C-407E-A947-70E740481C1C}">
                <a14:useLocalDpi xmlns:a14="http://schemas.microsoft.com/office/drawing/2010/main" val="0"/>
              </a:ext>
            </a:extLst>
          </a:blip>
          <a:srcRect t="3818"/>
          <a:stretch>
            <a:fillRect/>
          </a:stretch>
        </p:blipFill>
        <p:spPr>
          <a:xfrm>
            <a:off x="9521825" y="1312992"/>
            <a:ext cx="2035910" cy="4237702"/>
          </a:xfrm>
          <a:prstGeom prst="rect">
            <a:avLst/>
          </a:prstGeom>
          <a:ln>
            <a:solidFill>
              <a:schemeClr val="bg1">
                <a:lumMod val="65000"/>
              </a:schemeClr>
            </a:solidFill>
          </a:ln>
        </p:spPr>
      </p:pic>
      <p:sp>
        <p:nvSpPr>
          <p:cNvPr id="6" name="正方形/長方形 5">
            <a:extLst>
              <a:ext uri="{FF2B5EF4-FFF2-40B4-BE49-F238E27FC236}">
                <a16:creationId xmlns:a16="http://schemas.microsoft.com/office/drawing/2014/main" id="{90F4E3E0-E54B-9B33-9770-B18E1E076C3F}"/>
              </a:ext>
            </a:extLst>
          </p:cNvPr>
          <p:cNvSpPr/>
          <p:nvPr/>
        </p:nvSpPr>
        <p:spPr>
          <a:xfrm>
            <a:off x="9636125" y="3270564"/>
            <a:ext cx="1798637" cy="3397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t>　　　　　　　</a:t>
            </a:r>
          </a:p>
        </p:txBody>
      </p:sp>
      <p:pic>
        <p:nvPicPr>
          <p:cNvPr id="9" name="図 8"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5DC65722-5990-E91B-9571-541FB5DB9D76}"/>
              </a:ext>
            </a:extLst>
          </p:cNvPr>
          <p:cNvPicPr>
            <a:picLocks noChangeAspect="1"/>
          </p:cNvPicPr>
          <p:nvPr/>
        </p:nvPicPr>
        <p:blipFill>
          <a:blip r:embed="rId5">
            <a:extLst>
              <a:ext uri="{28A0092B-C50C-407E-A947-70E740481C1C}">
                <a14:useLocalDpi xmlns:a14="http://schemas.microsoft.com/office/drawing/2010/main" val="0"/>
              </a:ext>
            </a:extLst>
          </a:blip>
          <a:srcRect l="43198" t="42387" r="10329" b="53235"/>
          <a:stretch>
            <a:fillRect/>
          </a:stretch>
        </p:blipFill>
        <p:spPr>
          <a:xfrm>
            <a:off x="10409236" y="3318270"/>
            <a:ext cx="946151" cy="192882"/>
          </a:xfrm>
          <a:prstGeom prst="rect">
            <a:avLst/>
          </a:prstGeom>
          <a:ln>
            <a:noFill/>
          </a:ln>
        </p:spPr>
      </p:pic>
      <p:sp>
        <p:nvSpPr>
          <p:cNvPr id="2" name="テキスト ボックス 1">
            <a:extLst>
              <a:ext uri="{FF2B5EF4-FFF2-40B4-BE49-F238E27FC236}">
                <a16:creationId xmlns:a16="http://schemas.microsoft.com/office/drawing/2014/main" id="{5642EE53-7BC4-5D7E-73FC-6CE54AF57C63}"/>
              </a:ext>
            </a:extLst>
          </p:cNvPr>
          <p:cNvSpPr txBox="1"/>
          <p:nvPr/>
        </p:nvSpPr>
        <p:spPr>
          <a:xfrm>
            <a:off x="9517063" y="5757256"/>
            <a:ext cx="2059200" cy="646331"/>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「ヘルスケア </a:t>
            </a:r>
            <a:r>
              <a:rPr lang="en-US" altLang="ja-JP" sz="1200">
                <a:solidFill>
                  <a:srgbClr val="FF0000"/>
                </a:solidFill>
                <a:latin typeface="Meiryo UI" panose="020B0604030504040204" pitchFamily="50" charset="-128"/>
                <a:ea typeface="Meiryo UI" panose="020B0604030504040204" pitchFamily="50" charset="-128"/>
              </a:rPr>
              <a:t>iPhone</a:t>
            </a:r>
            <a:r>
              <a:rPr lang="ja-JP" altLang="en-US" sz="1200">
                <a:solidFill>
                  <a:srgbClr val="FF0000"/>
                </a:solidFill>
                <a:latin typeface="Meiryo UI" panose="020B0604030504040204" pitchFamily="50" charset="-128"/>
                <a:ea typeface="Meiryo UI" panose="020B0604030504040204" pitchFamily="50" charset="-128"/>
              </a:rPr>
              <a:t>」</a:t>
            </a:r>
            <a:endParaRPr lang="en-US" altLang="ja-JP" sz="1200">
              <a:solidFill>
                <a:srgbClr val="FF0000"/>
              </a:solidFill>
              <a:latin typeface="Meiryo UI" panose="020B0604030504040204" pitchFamily="50" charset="-128"/>
              <a:ea typeface="Meiryo UI" panose="020B0604030504040204" pitchFamily="50" charset="-128"/>
            </a:endParaRPr>
          </a:p>
          <a:p>
            <a:pPr defTabSz="457200">
              <a:defRPr/>
            </a:pPr>
            <a:r>
              <a:rPr lang="ja-JP" sz="1200">
                <a:solidFill>
                  <a:prstClr val="black"/>
                </a:solidFill>
                <a:latin typeface="Meiryo UI"/>
                <a:ea typeface="Meiryo UI"/>
              </a:rPr>
              <a:t>と表示され</a:t>
            </a:r>
            <a:r>
              <a:rPr kumimoji="1" lang="ja-JP" sz="1200" b="0" i="0" u="none" strike="noStrike" kern="1200" cap="none" spc="0" normalizeH="0" baseline="0" noProof="0">
                <a:ln>
                  <a:noFill/>
                </a:ln>
                <a:solidFill>
                  <a:prstClr val="black"/>
                </a:solidFill>
                <a:effectLst/>
                <a:uLnTx/>
                <a:uFillTx/>
                <a:latin typeface="Meiryo UI"/>
                <a:ea typeface="Meiryo UI"/>
              </a:rPr>
              <a:t>ていれば設定完了</a:t>
            </a:r>
            <a:endParaRPr lang="ja-JP">
              <a:latin typeface="Meiryo UI"/>
              <a:ea typeface="Meiryo UI"/>
            </a:endParaRPr>
          </a:p>
          <a:p>
            <a:pPr marL="0" marR="0" lvl="0" indent="0" defTabSz="457200">
              <a:lnSpc>
                <a:spcPct val="100000"/>
              </a:lnSpc>
              <a:spcBef>
                <a:spcPts val="0"/>
              </a:spcBef>
              <a:spcAft>
                <a:spcPts val="0"/>
              </a:spcAft>
              <a:buClrTx/>
              <a:buSzTx/>
              <a:buFontTx/>
              <a:buNone/>
              <a:tabLst/>
              <a:defRPr/>
            </a:pPr>
            <a:endParaRPr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F7231E75-1025-4587-6D4E-7D4A0B558262}"/>
              </a:ext>
            </a:extLst>
          </p:cNvPr>
          <p:cNvSpPr txBox="1"/>
          <p:nvPr/>
        </p:nvSpPr>
        <p:spPr>
          <a:xfrm>
            <a:off x="6527800" y="5752313"/>
            <a:ext cx="2261326"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latin typeface="Meiryo UI" panose="020B0604030504040204" pitchFamily="50" charset="-128"/>
                <a:ea typeface="Meiryo UI" panose="020B0604030504040204" pitchFamily="50" charset="-128"/>
              </a:rPr>
              <a:t>注意事項を確認し、</a:t>
            </a:r>
            <a:r>
              <a:rPr lang="ja-JP" altLang="en-US" sz="1200">
                <a:solidFill>
                  <a:srgbClr val="FF0000"/>
                </a:solidFill>
                <a:latin typeface="Meiryo UI" panose="020B0604030504040204" pitchFamily="50" charset="-128"/>
                <a:ea typeface="Meiryo UI" panose="020B0604030504040204" pitchFamily="50" charset="-128"/>
              </a:rPr>
              <a:t>「変更する」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3F4D0BD0-C245-0F81-08B2-AB163F8C54A6}"/>
              </a:ext>
            </a:extLst>
          </p:cNvPr>
          <p:cNvSpPr txBox="1"/>
          <p:nvPr/>
        </p:nvSpPr>
        <p:spPr>
          <a:xfrm>
            <a:off x="3577387" y="5752312"/>
            <a:ext cx="2059200"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「ヘルスケア」 </a:t>
            </a:r>
            <a:r>
              <a:rPr lang="ja-JP" altLang="en-US" sz="1200">
                <a:latin typeface="Meiryo UI" panose="020B0604030504040204" pitchFamily="50" charset="-128"/>
                <a:ea typeface="Meiryo UI" panose="020B0604030504040204" pitchFamily="50" charset="-128"/>
              </a:rPr>
              <a:t>を選択し </a:t>
            </a:r>
            <a:endParaRPr lang="en-US" altLang="ja-JP" sz="1200">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「変更する」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7B8E95F1-6889-4FF8-F0EC-E204DF2501AE}"/>
              </a:ext>
            </a:extLst>
          </p:cNvPr>
          <p:cNvSpPr txBox="1"/>
          <p:nvPr/>
        </p:nvSpPr>
        <p:spPr>
          <a:xfrm>
            <a:off x="634326" y="5757576"/>
            <a:ext cx="20592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「睡眠時間」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15" name="図 1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98061E81-EB30-BC55-2414-FC034F0CFB24}"/>
              </a:ext>
            </a:extLst>
          </p:cNvPr>
          <p:cNvPicPr>
            <a:picLocks noChangeAspect="1"/>
          </p:cNvPicPr>
          <p:nvPr/>
        </p:nvPicPr>
        <p:blipFill>
          <a:blip r:embed="rId6">
            <a:extLst>
              <a:ext uri="{28A0092B-C50C-407E-A947-70E740481C1C}">
                <a14:useLocalDpi xmlns:a14="http://schemas.microsoft.com/office/drawing/2010/main" val="0"/>
              </a:ext>
            </a:extLst>
          </a:blip>
          <a:srcRect t="7083"/>
          <a:stretch>
            <a:fillRect/>
          </a:stretch>
        </p:blipFill>
        <p:spPr>
          <a:xfrm>
            <a:off x="645869" y="1318240"/>
            <a:ext cx="2106020" cy="4234835"/>
          </a:xfrm>
          <a:prstGeom prst="rect">
            <a:avLst/>
          </a:prstGeom>
          <a:ln>
            <a:solidFill>
              <a:schemeClr val="bg1">
                <a:lumMod val="65000"/>
              </a:schemeClr>
            </a:solidFill>
          </a:ln>
        </p:spPr>
      </p:pic>
      <p:sp>
        <p:nvSpPr>
          <p:cNvPr id="19" name="正方形/長方形 18">
            <a:extLst>
              <a:ext uri="{FF2B5EF4-FFF2-40B4-BE49-F238E27FC236}">
                <a16:creationId xmlns:a16="http://schemas.microsoft.com/office/drawing/2014/main" id="{6A8E3ABF-2AF5-8001-88F3-9B5C61D18D58}"/>
              </a:ext>
            </a:extLst>
          </p:cNvPr>
          <p:cNvSpPr/>
          <p:nvPr/>
        </p:nvSpPr>
        <p:spPr>
          <a:xfrm>
            <a:off x="749300" y="3203068"/>
            <a:ext cx="1860390" cy="34459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グラフィカル ユーザー インターフェイス が含まれている画像&#10;&#10;AI 生成コンテンツは誤りを含む可能性があります。">
            <a:extLst>
              <a:ext uri="{FF2B5EF4-FFF2-40B4-BE49-F238E27FC236}">
                <a16:creationId xmlns:a16="http://schemas.microsoft.com/office/drawing/2014/main" id="{06F67984-A777-7719-89A7-467AC4DC1FE2}"/>
              </a:ext>
            </a:extLst>
          </p:cNvPr>
          <p:cNvPicPr>
            <a:picLocks noChangeAspect="1"/>
          </p:cNvPicPr>
          <p:nvPr/>
        </p:nvPicPr>
        <p:blipFill>
          <a:blip r:embed="rId7">
            <a:extLst>
              <a:ext uri="{28A0092B-C50C-407E-A947-70E740481C1C}">
                <a14:useLocalDpi xmlns:a14="http://schemas.microsoft.com/office/drawing/2010/main" val="0"/>
              </a:ext>
            </a:extLst>
          </a:blip>
          <a:srcRect t="86350"/>
          <a:stretch>
            <a:fillRect/>
          </a:stretch>
        </p:blipFill>
        <p:spPr>
          <a:xfrm>
            <a:off x="9531444" y="4946078"/>
            <a:ext cx="2026347" cy="598930"/>
          </a:xfrm>
          <a:prstGeom prst="rect">
            <a:avLst/>
          </a:prstGeom>
          <a:ln>
            <a:noFill/>
          </a:ln>
        </p:spPr>
      </p:pic>
      <p:pic>
        <p:nvPicPr>
          <p:cNvPr id="22" name="図 21" descr="グラフィカル ユーザー インターフェイス が含まれている画像&#10;&#10;AI 生成コンテンツは誤りを含む可能性があります。">
            <a:extLst>
              <a:ext uri="{FF2B5EF4-FFF2-40B4-BE49-F238E27FC236}">
                <a16:creationId xmlns:a16="http://schemas.microsoft.com/office/drawing/2014/main" id="{B9D868CD-9D9B-342B-E14D-37F7E3ACCF3E}"/>
              </a:ext>
            </a:extLst>
          </p:cNvPr>
          <p:cNvPicPr>
            <a:picLocks noChangeAspect="1"/>
          </p:cNvPicPr>
          <p:nvPr/>
        </p:nvPicPr>
        <p:blipFill>
          <a:blip r:embed="rId7">
            <a:extLst>
              <a:ext uri="{28A0092B-C50C-407E-A947-70E740481C1C}">
                <a14:useLocalDpi xmlns:a14="http://schemas.microsoft.com/office/drawing/2010/main" val="0"/>
              </a:ext>
            </a:extLst>
          </a:blip>
          <a:srcRect t="86350"/>
          <a:stretch>
            <a:fillRect/>
          </a:stretch>
        </p:blipFill>
        <p:spPr>
          <a:xfrm>
            <a:off x="648590" y="4952063"/>
            <a:ext cx="2033393" cy="601012"/>
          </a:xfrm>
          <a:prstGeom prst="rect">
            <a:avLst/>
          </a:prstGeom>
          <a:ln>
            <a:noFill/>
          </a:ln>
        </p:spPr>
      </p:pic>
      <p:sp>
        <p:nvSpPr>
          <p:cNvPr id="14" name="正方形/長方形 13">
            <a:extLst>
              <a:ext uri="{FF2B5EF4-FFF2-40B4-BE49-F238E27FC236}">
                <a16:creationId xmlns:a16="http://schemas.microsoft.com/office/drawing/2014/main" id="{127F3C03-7B11-2A04-1CC6-CEFDF8D3BD91}"/>
              </a:ext>
            </a:extLst>
          </p:cNvPr>
          <p:cNvSpPr/>
          <p:nvPr/>
        </p:nvSpPr>
        <p:spPr>
          <a:xfrm>
            <a:off x="3667124" y="4952063"/>
            <a:ext cx="1876425" cy="3852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63F8657E-8CC0-AEA7-92CE-7116251F1F11}"/>
              </a:ext>
            </a:extLst>
          </p:cNvPr>
          <p:cNvSpPr>
            <a:spLocks noGrp="1"/>
          </p:cNvSpPr>
          <p:nvPr>
            <p:ph type="sldNum" sz="quarter" idx="12"/>
          </p:nvPr>
        </p:nvSpPr>
        <p:spPr/>
        <p:txBody>
          <a:bodyPr/>
          <a:lstStyle/>
          <a:p>
            <a:fld id="{5CFB9FA4-A05F-48B0-95C3-5B7FD10539B7}" type="slidenum">
              <a:rPr kumimoji="1" lang="ja-JP" altLang="en-US" smtClean="0"/>
              <a:t>11</a:t>
            </a:fld>
            <a:endParaRPr kumimoji="1" lang="ja-JP" altLang="en-US"/>
          </a:p>
        </p:txBody>
      </p:sp>
      <p:grpSp>
        <p:nvGrpSpPr>
          <p:cNvPr id="11" name="グループ化 10">
            <a:extLst>
              <a:ext uri="{FF2B5EF4-FFF2-40B4-BE49-F238E27FC236}">
                <a16:creationId xmlns:a16="http://schemas.microsoft.com/office/drawing/2014/main" id="{2C2B9BB8-DFE4-4C6B-3803-44FB6F50A89D}"/>
              </a:ext>
            </a:extLst>
          </p:cNvPr>
          <p:cNvGrpSpPr/>
          <p:nvPr/>
        </p:nvGrpSpPr>
        <p:grpSpPr>
          <a:xfrm>
            <a:off x="623888" y="260226"/>
            <a:ext cx="674373" cy="674373"/>
            <a:chOff x="609516" y="102830"/>
            <a:chExt cx="674373" cy="674373"/>
          </a:xfrm>
        </p:grpSpPr>
        <p:sp>
          <p:nvSpPr>
            <p:cNvPr id="13" name="楕円 12">
              <a:extLst>
                <a:ext uri="{FF2B5EF4-FFF2-40B4-BE49-F238E27FC236}">
                  <a16:creationId xmlns:a16="http://schemas.microsoft.com/office/drawing/2014/main" id="{393C8C66-F5FB-BF80-FECB-DA8F1DB57750}"/>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E1C87743-280F-57C4-674D-96558A63C9B8}"/>
                </a:ext>
              </a:extLst>
            </p:cNvPr>
            <p:cNvGrpSpPr/>
            <p:nvPr/>
          </p:nvGrpSpPr>
          <p:grpSpPr>
            <a:xfrm>
              <a:off x="667999" y="161547"/>
              <a:ext cx="566181" cy="558143"/>
              <a:chOff x="667999" y="161547"/>
              <a:chExt cx="566181" cy="558143"/>
            </a:xfrm>
          </p:grpSpPr>
          <p:sp>
            <p:nvSpPr>
              <p:cNvPr id="20" name="楕円 19">
                <a:extLst>
                  <a:ext uri="{FF2B5EF4-FFF2-40B4-BE49-F238E27FC236}">
                    <a16:creationId xmlns:a16="http://schemas.microsoft.com/office/drawing/2014/main" id="{A453BBA8-CDF1-3D02-4D59-0B1EBFC3CC1E}"/>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3BA6A842-6D3A-11E1-87F0-43A9CE0E8526}"/>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30" name="テキスト ボックス 29">
                <a:extLst>
                  <a:ext uri="{FF2B5EF4-FFF2-40B4-BE49-F238E27FC236}">
                    <a16:creationId xmlns:a16="http://schemas.microsoft.com/office/drawing/2014/main" id="{933BC63E-0583-28AC-A1D9-71DBA2C6A685}"/>
                  </a:ext>
                </a:extLst>
              </p:cNvPr>
              <p:cNvSpPr txBox="1"/>
              <p:nvPr/>
            </p:nvSpPr>
            <p:spPr>
              <a:xfrm>
                <a:off x="751685" y="319580"/>
                <a:ext cx="441146" cy="400110"/>
              </a:xfrm>
              <a:prstGeom prst="rect">
                <a:avLst/>
              </a:prstGeom>
              <a:noFill/>
            </p:spPr>
            <p:txBody>
              <a:bodyPr wrap="square" rtlCol="0">
                <a:spAutoFit/>
              </a:bodyPr>
              <a:lstStyle/>
              <a:p>
                <a:r>
                  <a:rPr kumimoji="1" lang="en-US" altLang="ja-JP" sz="2000" b="1"/>
                  <a:t>2</a:t>
                </a:r>
                <a:endParaRPr kumimoji="1" lang="ja-JP" altLang="en-US" sz="2000" b="1"/>
              </a:p>
            </p:txBody>
          </p:sp>
        </p:grpSp>
      </p:grpSp>
      <p:sp>
        <p:nvSpPr>
          <p:cNvPr id="31" name="正方形/長方形 30">
            <a:extLst>
              <a:ext uri="{FF2B5EF4-FFF2-40B4-BE49-F238E27FC236}">
                <a16:creationId xmlns:a16="http://schemas.microsoft.com/office/drawing/2014/main" id="{DA6F565C-4009-C020-1865-8C8D7AF451D7}"/>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1851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43026-6366-B999-19B0-EDCC979E2E8A}"/>
            </a:ext>
          </a:extLst>
        </p:cNvPr>
        <p:cNvGrpSpPr/>
        <p:nvPr/>
      </p:nvGrpSpPr>
      <p:grpSpPr>
        <a:xfrm>
          <a:off x="0" y="0"/>
          <a:ext cx="0" cy="0"/>
          <a:chOff x="0" y="0"/>
          <a:chExt cx="0" cy="0"/>
        </a:xfrm>
      </p:grpSpPr>
      <p:pic>
        <p:nvPicPr>
          <p:cNvPr id="35" name="図 3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8D73C05A-5C17-AC7A-ED4C-9FBBE3CE4905}"/>
              </a:ext>
            </a:extLst>
          </p:cNvPr>
          <p:cNvPicPr>
            <a:picLocks noChangeAspect="1"/>
          </p:cNvPicPr>
          <p:nvPr/>
        </p:nvPicPr>
        <p:blipFill>
          <a:blip r:embed="rId3">
            <a:extLst>
              <a:ext uri="{28A0092B-C50C-407E-A947-70E740481C1C}">
                <a14:useLocalDpi xmlns:a14="http://schemas.microsoft.com/office/drawing/2010/main" val="0"/>
              </a:ext>
            </a:extLst>
          </a:blip>
          <a:srcRect t="3818"/>
          <a:stretch>
            <a:fillRect/>
          </a:stretch>
        </p:blipFill>
        <p:spPr>
          <a:xfrm>
            <a:off x="9521825" y="1312992"/>
            <a:ext cx="2035910" cy="4237702"/>
          </a:xfrm>
          <a:prstGeom prst="rect">
            <a:avLst/>
          </a:prstGeom>
          <a:ln>
            <a:solidFill>
              <a:schemeClr val="bg1">
                <a:lumMod val="65000"/>
              </a:schemeClr>
            </a:solidFill>
          </a:ln>
        </p:spPr>
      </p:pic>
      <p:pic>
        <p:nvPicPr>
          <p:cNvPr id="24" name="図 23" descr="グラフィカル ユーザー インターフェイス, アプリケーション&#10;&#10;AI 生成コンテンツは誤りを含む可能性があります。">
            <a:extLst>
              <a:ext uri="{FF2B5EF4-FFF2-40B4-BE49-F238E27FC236}">
                <a16:creationId xmlns:a16="http://schemas.microsoft.com/office/drawing/2014/main" id="{7153DA74-56B9-60D9-8233-9C01CD432588}"/>
              </a:ext>
            </a:extLst>
          </p:cNvPr>
          <p:cNvPicPr>
            <a:picLocks noChangeAspect="1"/>
          </p:cNvPicPr>
          <p:nvPr/>
        </p:nvPicPr>
        <p:blipFill>
          <a:blip r:embed="rId4">
            <a:extLst>
              <a:ext uri="{28A0092B-C50C-407E-A947-70E740481C1C}">
                <a14:useLocalDpi xmlns:a14="http://schemas.microsoft.com/office/drawing/2010/main" val="0"/>
              </a:ext>
            </a:extLst>
          </a:blip>
          <a:srcRect t="3924"/>
          <a:stretch>
            <a:fillRect/>
          </a:stretch>
        </p:blipFill>
        <p:spPr>
          <a:xfrm>
            <a:off x="3584937" y="1316513"/>
            <a:ext cx="2036115" cy="4233465"/>
          </a:xfrm>
          <a:prstGeom prst="rect">
            <a:avLst/>
          </a:prstGeom>
          <a:ln>
            <a:solidFill>
              <a:schemeClr val="bg1">
                <a:lumMod val="65000"/>
              </a:schemeClr>
            </a:solidFill>
          </a:ln>
        </p:spPr>
      </p:pic>
      <p:sp>
        <p:nvSpPr>
          <p:cNvPr id="4" name="タイトル 36">
            <a:extLst>
              <a:ext uri="{FF2B5EF4-FFF2-40B4-BE49-F238E27FC236}">
                <a16:creationId xmlns:a16="http://schemas.microsoft.com/office/drawing/2014/main" id="{3A3A2621-CF6A-F11A-F63C-CFBF9C842626}"/>
              </a:ext>
            </a:extLst>
          </p:cNvPr>
          <p:cNvSpPr txBox="1">
            <a:spLocks/>
          </p:cNvSpPr>
          <p:nvPr/>
        </p:nvSpPr>
        <p:spPr>
          <a:xfrm>
            <a:off x="2630378" y="425306"/>
            <a:ext cx="6848584" cy="385200"/>
          </a:xfrm>
          <a:prstGeom prst="rect">
            <a:avLst/>
          </a:prstGeom>
        </p:spPr>
        <p:txBody>
          <a:bodyPr anchor="ctr">
            <a:normAutofit lnSpcReduction="10000"/>
          </a:bodyPr>
          <a:lstStyle>
            <a:defPPr>
              <a:defRPr lang="ja-JP"/>
            </a:defPPr>
            <a:lvl1pPr marL="0"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a:t>データ連携設定を変更する（睡眠）</a:t>
            </a:r>
          </a:p>
        </p:txBody>
      </p:sp>
      <p:sp>
        <p:nvSpPr>
          <p:cNvPr id="7" name="正方形/長方形 6">
            <a:extLst>
              <a:ext uri="{FF2B5EF4-FFF2-40B4-BE49-F238E27FC236}">
                <a16:creationId xmlns:a16="http://schemas.microsoft.com/office/drawing/2014/main" id="{B01B8472-B511-131C-60F8-4CDD830CE8F6}"/>
              </a:ext>
            </a:extLst>
          </p:cNvPr>
          <p:cNvSpPr/>
          <p:nvPr/>
        </p:nvSpPr>
        <p:spPr>
          <a:xfrm>
            <a:off x="3667124" y="2702605"/>
            <a:ext cx="1876425" cy="5225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1740A469-F6F8-A0A3-EFCB-F9B4650A42AD}"/>
              </a:ext>
            </a:extLst>
          </p:cNvPr>
          <p:cNvPicPr>
            <a:picLocks noChangeAspect="1"/>
          </p:cNvPicPr>
          <p:nvPr/>
        </p:nvPicPr>
        <p:blipFill>
          <a:blip r:embed="rId5"/>
          <a:srcRect t="5138" r="1291"/>
          <a:stretch>
            <a:fillRect/>
          </a:stretch>
        </p:blipFill>
        <p:spPr>
          <a:xfrm>
            <a:off x="6532431" y="1316513"/>
            <a:ext cx="2036115" cy="4234630"/>
          </a:xfrm>
          <a:prstGeom prst="rect">
            <a:avLst/>
          </a:prstGeom>
        </p:spPr>
      </p:pic>
      <p:sp>
        <p:nvSpPr>
          <p:cNvPr id="11" name="正方形/長方形 10">
            <a:extLst>
              <a:ext uri="{FF2B5EF4-FFF2-40B4-BE49-F238E27FC236}">
                <a16:creationId xmlns:a16="http://schemas.microsoft.com/office/drawing/2014/main" id="{C6C6721E-48D8-793B-4972-1136BFF822BC}"/>
              </a:ext>
            </a:extLst>
          </p:cNvPr>
          <p:cNvSpPr/>
          <p:nvPr/>
        </p:nvSpPr>
        <p:spPr>
          <a:xfrm>
            <a:off x="3667124" y="4952063"/>
            <a:ext cx="1876425" cy="3852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06814729-DDD6-2528-6751-532936DFB826}"/>
              </a:ext>
            </a:extLst>
          </p:cNvPr>
          <p:cNvPicPr>
            <a:picLocks noChangeAspect="1"/>
          </p:cNvPicPr>
          <p:nvPr/>
        </p:nvPicPr>
        <p:blipFill>
          <a:blip r:embed="rId6">
            <a:extLst>
              <a:ext uri="{28A0092B-C50C-407E-A947-70E740481C1C}">
                <a14:useLocalDpi xmlns:a14="http://schemas.microsoft.com/office/drawing/2010/main" val="0"/>
              </a:ext>
            </a:extLst>
          </a:blip>
          <a:srcRect t="3924"/>
          <a:stretch>
            <a:fillRect/>
          </a:stretch>
        </p:blipFill>
        <p:spPr>
          <a:xfrm>
            <a:off x="637444" y="1319610"/>
            <a:ext cx="2036115" cy="4233464"/>
          </a:xfrm>
          <a:prstGeom prst="rect">
            <a:avLst/>
          </a:prstGeom>
          <a:ln>
            <a:solidFill>
              <a:schemeClr val="bg1">
                <a:lumMod val="65000"/>
              </a:schemeClr>
            </a:solidFill>
          </a:ln>
        </p:spPr>
      </p:pic>
      <p:sp>
        <p:nvSpPr>
          <p:cNvPr id="23" name="正方形/長方形 22">
            <a:extLst>
              <a:ext uri="{FF2B5EF4-FFF2-40B4-BE49-F238E27FC236}">
                <a16:creationId xmlns:a16="http://schemas.microsoft.com/office/drawing/2014/main" id="{448CCC81-E10B-0DAC-9BCB-A5721BA8924A}"/>
              </a:ext>
            </a:extLst>
          </p:cNvPr>
          <p:cNvSpPr/>
          <p:nvPr/>
        </p:nvSpPr>
        <p:spPr>
          <a:xfrm>
            <a:off x="749300" y="3273058"/>
            <a:ext cx="1798637" cy="32974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809284CC-AED3-44F4-75E2-1499349BA40A}"/>
              </a:ext>
            </a:extLst>
          </p:cNvPr>
          <p:cNvSpPr/>
          <p:nvPr/>
        </p:nvSpPr>
        <p:spPr>
          <a:xfrm>
            <a:off x="3714749" y="2752725"/>
            <a:ext cx="1776413" cy="411956"/>
          </a:xfrm>
          <a:prstGeom prst="roundRect">
            <a:avLst>
              <a:gd name="adj" fmla="val 10309"/>
            </a:avLst>
          </a:prstGeom>
          <a:noFill/>
          <a:ln w="6350">
            <a:solidFill>
              <a:srgbClr val="C07A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グラフィカル ユーザー インターフェイス, アプリケーション&#10;&#10;AI 生成コンテンツは誤りを含む可能性があります。">
            <a:extLst>
              <a:ext uri="{FF2B5EF4-FFF2-40B4-BE49-F238E27FC236}">
                <a16:creationId xmlns:a16="http://schemas.microsoft.com/office/drawing/2014/main" id="{5B47F77F-2C12-8204-6572-6904C517501F}"/>
              </a:ext>
            </a:extLst>
          </p:cNvPr>
          <p:cNvPicPr>
            <a:picLocks noChangeAspect="1"/>
          </p:cNvPicPr>
          <p:nvPr/>
        </p:nvPicPr>
        <p:blipFill>
          <a:blip r:embed="rId4">
            <a:extLst>
              <a:ext uri="{28A0092B-C50C-407E-A947-70E740481C1C}">
                <a14:useLocalDpi xmlns:a14="http://schemas.microsoft.com/office/drawing/2010/main" val="0"/>
              </a:ext>
            </a:extLst>
          </a:blip>
          <a:srcRect l="9066" t="50136" r="82396" b="45685"/>
          <a:stretch>
            <a:fillRect/>
          </a:stretch>
        </p:blipFill>
        <p:spPr>
          <a:xfrm>
            <a:off x="3769519" y="2888434"/>
            <a:ext cx="173831" cy="184151"/>
          </a:xfrm>
          <a:prstGeom prst="rect">
            <a:avLst/>
          </a:prstGeom>
          <a:ln>
            <a:noFill/>
          </a:ln>
        </p:spPr>
      </p:pic>
      <p:sp>
        <p:nvSpPr>
          <p:cNvPr id="28" name="正方形/長方形 27">
            <a:extLst>
              <a:ext uri="{FF2B5EF4-FFF2-40B4-BE49-F238E27FC236}">
                <a16:creationId xmlns:a16="http://schemas.microsoft.com/office/drawing/2014/main" id="{B4404F11-99F1-D1F3-D1FC-2E42EE30DEE0}"/>
              </a:ext>
            </a:extLst>
          </p:cNvPr>
          <p:cNvSpPr/>
          <p:nvPr/>
        </p:nvSpPr>
        <p:spPr>
          <a:xfrm>
            <a:off x="3667124" y="3247681"/>
            <a:ext cx="1876425"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descr="テキスト, 手紙&#10;&#10;AI 生成コンテンツは誤りを含む可能性があります。">
            <a:extLst>
              <a:ext uri="{FF2B5EF4-FFF2-40B4-BE49-F238E27FC236}">
                <a16:creationId xmlns:a16="http://schemas.microsoft.com/office/drawing/2014/main" id="{C5CC397B-01D7-E9BC-305E-C6A819E7EE7E}"/>
              </a:ext>
            </a:extLst>
          </p:cNvPr>
          <p:cNvPicPr>
            <a:picLocks noChangeAspect="1"/>
          </p:cNvPicPr>
          <p:nvPr/>
        </p:nvPicPr>
        <p:blipFill>
          <a:blip r:embed="rId7">
            <a:extLst>
              <a:ext uri="{28A0092B-C50C-407E-A947-70E740481C1C}">
                <a14:useLocalDpi xmlns:a14="http://schemas.microsoft.com/office/drawing/2010/main" val="0"/>
              </a:ext>
            </a:extLst>
          </a:blip>
          <a:srcRect l="7984" t="71327" r="11690" b="20654"/>
          <a:stretch>
            <a:fillRect/>
          </a:stretch>
        </p:blipFill>
        <p:spPr>
          <a:xfrm>
            <a:off x="6703840" y="4288156"/>
            <a:ext cx="1662816" cy="359228"/>
          </a:xfrm>
          <a:prstGeom prst="rect">
            <a:avLst/>
          </a:prstGeom>
          <a:ln>
            <a:noFill/>
          </a:ln>
        </p:spPr>
      </p:pic>
      <p:sp>
        <p:nvSpPr>
          <p:cNvPr id="10" name="正方形/長方形 9">
            <a:extLst>
              <a:ext uri="{FF2B5EF4-FFF2-40B4-BE49-F238E27FC236}">
                <a16:creationId xmlns:a16="http://schemas.microsoft.com/office/drawing/2014/main" id="{617C18C7-884D-A2D8-184E-6B23BA6EECBB}"/>
              </a:ext>
            </a:extLst>
          </p:cNvPr>
          <p:cNvSpPr/>
          <p:nvPr/>
        </p:nvSpPr>
        <p:spPr>
          <a:xfrm>
            <a:off x="6781800" y="4278088"/>
            <a:ext cx="1584856" cy="3592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61E38607-F3FB-BB8C-3747-7E3EBB0F82EE}"/>
              </a:ext>
            </a:extLst>
          </p:cNvPr>
          <p:cNvPicPr>
            <a:picLocks noChangeAspect="1"/>
          </p:cNvPicPr>
          <p:nvPr/>
        </p:nvPicPr>
        <p:blipFill>
          <a:blip r:embed="rId8"/>
          <a:srcRect l="9684" t="49615" r="9704" b="45554"/>
          <a:stretch>
            <a:fillRect/>
          </a:stretch>
        </p:blipFill>
        <p:spPr>
          <a:xfrm>
            <a:off x="9703712" y="3335451"/>
            <a:ext cx="1662816" cy="215675"/>
          </a:xfrm>
          <a:prstGeom prst="rect">
            <a:avLst/>
          </a:prstGeom>
          <a:ln>
            <a:noFill/>
          </a:ln>
        </p:spPr>
      </p:pic>
      <p:sp>
        <p:nvSpPr>
          <p:cNvPr id="12" name="正方形/長方形 11">
            <a:extLst>
              <a:ext uri="{FF2B5EF4-FFF2-40B4-BE49-F238E27FC236}">
                <a16:creationId xmlns:a16="http://schemas.microsoft.com/office/drawing/2014/main" id="{F14FF890-7CBA-4F4E-9109-21147A4D48D0}"/>
              </a:ext>
            </a:extLst>
          </p:cNvPr>
          <p:cNvSpPr/>
          <p:nvPr/>
        </p:nvSpPr>
        <p:spPr>
          <a:xfrm>
            <a:off x="9645650" y="3276233"/>
            <a:ext cx="1762125" cy="3265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EECEA4DA-BABB-3CB2-3278-B005B8DC8483}"/>
              </a:ext>
            </a:extLst>
          </p:cNvPr>
          <p:cNvSpPr txBox="1"/>
          <p:nvPr/>
        </p:nvSpPr>
        <p:spPr>
          <a:xfrm>
            <a:off x="9517063" y="5752313"/>
            <a:ext cx="2059200" cy="646331"/>
          </a:xfrm>
          <a:prstGeom prst="rect">
            <a:avLst/>
          </a:prstGeom>
          <a:noFill/>
        </p:spPr>
        <p:txBody>
          <a:bodyPr wrap="square" lIns="91440" tIns="45720" rIns="91440" bIns="45720" rtlCol="0" anchor="t">
            <a:spAutoFit/>
          </a:bodyPr>
          <a:lstStyle/>
          <a:p>
            <a:pPr defTabSz="457200">
              <a:defRPr/>
            </a:pPr>
            <a:r>
              <a:rPr lang="ja-JP" altLang="en-US" sz="1200" dirty="0">
                <a:solidFill>
                  <a:srgbClr val="FF0000"/>
                </a:solidFill>
                <a:latin typeface="Meiryo UI"/>
                <a:ea typeface="Meiryo UI"/>
              </a:rPr>
              <a:t>「ヘルスケア </a:t>
            </a:r>
            <a:r>
              <a:rPr lang="en-US" altLang="ja-JP" sz="1200" dirty="0">
                <a:solidFill>
                  <a:srgbClr val="FF0000"/>
                </a:solidFill>
                <a:latin typeface="Meiryo UI"/>
                <a:ea typeface="Meiryo UI"/>
              </a:rPr>
              <a:t>Apple Watch</a:t>
            </a:r>
            <a:r>
              <a:rPr lang="ja-JP" altLang="en-US" sz="1200" dirty="0">
                <a:solidFill>
                  <a:srgbClr val="FF0000"/>
                </a:solidFill>
                <a:latin typeface="Meiryo UI"/>
                <a:ea typeface="Meiryo UI"/>
              </a:rPr>
              <a:t>」</a:t>
            </a:r>
            <a:endParaRPr lang="en-US" altLang="ja-JP" sz="1200" dirty="0">
              <a:solidFill>
                <a:prstClr val="black"/>
              </a:solidFill>
              <a:latin typeface="Meiryo UI"/>
              <a:ea typeface="Meiryo UI"/>
            </a:endParaRPr>
          </a:p>
          <a:p>
            <a:pPr defTabSz="457200">
              <a:defRPr/>
            </a:pPr>
            <a:r>
              <a:rPr lang="ja-JP" sz="1200" dirty="0">
                <a:solidFill>
                  <a:prstClr val="black"/>
                </a:solidFill>
                <a:latin typeface="Meiryo UI"/>
                <a:ea typeface="Meiryo UI"/>
              </a:rPr>
              <a:t>と表示されていれば設定完了</a:t>
            </a:r>
            <a:endParaRPr lang="ja-JP" dirty="0"/>
          </a:p>
          <a:p>
            <a:pPr marL="0" marR="0" lvl="0" indent="0" defTabSz="457200">
              <a:lnSpc>
                <a:spcPct val="100000"/>
              </a:lnSpc>
              <a:spcBef>
                <a:spcPts val="0"/>
              </a:spcBef>
              <a:spcAft>
                <a:spcPts val="0"/>
              </a:spcAft>
              <a:buClrTx/>
              <a:buSzTx/>
              <a:buFontTx/>
              <a:buNone/>
              <a:tabLst/>
              <a:defRPr/>
            </a:pPr>
            <a:endParaRPr lang="ja-JP" altLang="en-US" sz="1200" dirty="0">
              <a:solidFill>
                <a:prstClr val="black"/>
              </a:solidFill>
              <a:latin typeface="Meiryo UI"/>
              <a:ea typeface="Meiryo UI"/>
            </a:endParaRPr>
          </a:p>
        </p:txBody>
      </p:sp>
      <p:sp>
        <p:nvSpPr>
          <p:cNvPr id="32" name="テキスト ボックス 31">
            <a:extLst>
              <a:ext uri="{FF2B5EF4-FFF2-40B4-BE49-F238E27FC236}">
                <a16:creationId xmlns:a16="http://schemas.microsoft.com/office/drawing/2014/main" id="{6BEDCFDD-B0CB-70D2-F11C-CF41994BB408}"/>
              </a:ext>
            </a:extLst>
          </p:cNvPr>
          <p:cNvSpPr txBox="1"/>
          <p:nvPr/>
        </p:nvSpPr>
        <p:spPr>
          <a:xfrm>
            <a:off x="6527800" y="5752313"/>
            <a:ext cx="2261326"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latin typeface="Meiryo UI" panose="020B0604030504040204" pitchFamily="50" charset="-128"/>
                <a:ea typeface="Meiryo UI" panose="020B0604030504040204" pitchFamily="50" charset="-128"/>
              </a:rPr>
              <a:t>注意事項を確認し、</a:t>
            </a:r>
            <a:r>
              <a:rPr lang="ja-JP" altLang="en-US" sz="1200">
                <a:solidFill>
                  <a:srgbClr val="FF0000"/>
                </a:solidFill>
                <a:latin typeface="Meiryo UI" panose="020B0604030504040204" pitchFamily="50" charset="-128"/>
                <a:ea typeface="Meiryo UI" panose="020B0604030504040204" pitchFamily="50" charset="-128"/>
              </a:rPr>
              <a:t>「変更する」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AECD4B2C-4112-D2CA-01EA-B1B566762C08}"/>
              </a:ext>
            </a:extLst>
          </p:cNvPr>
          <p:cNvSpPr txBox="1"/>
          <p:nvPr/>
        </p:nvSpPr>
        <p:spPr>
          <a:xfrm>
            <a:off x="3577387" y="5752312"/>
            <a:ext cx="2059200" cy="646331"/>
          </a:xfrm>
          <a:prstGeom prst="rect">
            <a:avLst/>
          </a:prstGeom>
          <a:noFill/>
        </p:spPr>
        <p:txBody>
          <a:bodyPr wrap="square" rtlCol="0">
            <a:spAutoFit/>
          </a:bodyPr>
          <a:lstStyle/>
          <a:p>
            <a:pPr defTabSz="457200">
              <a:defRPr/>
            </a:pPr>
            <a:r>
              <a:rPr lang="ja-JP" altLang="en-US" sz="1200" dirty="0">
                <a:solidFill>
                  <a:srgbClr val="FF0000"/>
                </a:solidFill>
                <a:latin typeface="Meiryo UI" panose="020B0604030504040204" pitchFamily="50" charset="-128"/>
                <a:ea typeface="Meiryo UI" panose="020B0604030504040204" pitchFamily="50" charset="-128"/>
              </a:rPr>
              <a:t>「ヘルスケア </a:t>
            </a:r>
            <a:r>
              <a:rPr lang="en-US" altLang="ja-JP" sz="1200" dirty="0">
                <a:solidFill>
                  <a:srgbClr val="FF0000"/>
                </a:solidFill>
                <a:latin typeface="Meiryo UI" panose="020B0604030504040204" pitchFamily="50" charset="-128"/>
                <a:ea typeface="Meiryo UI" panose="020B0604030504040204" pitchFamily="50" charset="-128"/>
              </a:rPr>
              <a:t>Apple Watch</a:t>
            </a:r>
            <a:r>
              <a:rPr lang="ja-JP" altLang="en-US" sz="1200" dirty="0">
                <a:solidFill>
                  <a:srgbClr val="FF0000"/>
                </a:solidFill>
                <a:latin typeface="Meiryo UI" panose="020B0604030504040204" pitchFamily="50" charset="-128"/>
                <a:ea typeface="Meiryo UI" panose="020B0604030504040204" pitchFamily="50" charset="-128"/>
              </a:rPr>
              <a:t>」</a:t>
            </a:r>
            <a:endParaRPr lang="en-US" altLang="ja-JP" sz="1200" dirty="0">
              <a:solidFill>
                <a:srgbClr val="FF0000"/>
              </a:solidFill>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を選択し </a:t>
            </a:r>
            <a:endParaRPr lang="en-US" altLang="ja-JP" sz="1200" dirty="0">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dirty="0">
                <a:solidFill>
                  <a:srgbClr val="FF0000"/>
                </a:solidFill>
                <a:latin typeface="Meiryo UI" panose="020B0604030504040204" pitchFamily="50" charset="-128"/>
                <a:ea typeface="Meiryo UI" panose="020B0604030504040204" pitchFamily="50" charset="-128"/>
              </a:rPr>
              <a:t>「変更する」 </a:t>
            </a:r>
            <a:r>
              <a:rPr lang="ja-JP" altLang="en-US" sz="1200" dirty="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41BE8EDA-FE60-367F-890A-A95343E81EC9}"/>
              </a:ext>
            </a:extLst>
          </p:cNvPr>
          <p:cNvSpPr txBox="1"/>
          <p:nvPr/>
        </p:nvSpPr>
        <p:spPr>
          <a:xfrm>
            <a:off x="625510" y="5757576"/>
            <a:ext cx="2266543" cy="646331"/>
          </a:xfrm>
          <a:prstGeom prst="rect">
            <a:avLst/>
          </a:prstGeom>
          <a:noFill/>
        </p:spPr>
        <p:txBody>
          <a:bodyPr wrap="square" rtlCol="0">
            <a:spAutoFit/>
          </a:bodyPr>
          <a:lstStyle/>
          <a:p>
            <a:pPr lvl="0" defTabSz="457200">
              <a:defRPr/>
            </a:pPr>
            <a:r>
              <a:rPr lang="ja-JP" altLang="en-US" sz="1200" dirty="0">
                <a:solidFill>
                  <a:srgbClr val="FF0000"/>
                </a:solidFill>
                <a:latin typeface="Meiryo UI" panose="020B0604030504040204" pitchFamily="50" charset="-128"/>
                <a:ea typeface="Meiryo UI" panose="020B0604030504040204" pitchFamily="50" charset="-128"/>
              </a:rPr>
              <a:t>「睡眠時間」 </a:t>
            </a:r>
            <a:r>
              <a:rPr lang="ja-JP" altLang="en-US" sz="1200" dirty="0">
                <a:solidFill>
                  <a:prstClr val="black"/>
                </a:solidFill>
                <a:latin typeface="Meiryo UI" panose="020B0604030504040204" pitchFamily="50" charset="-128"/>
                <a:ea typeface="Meiryo UI" panose="020B0604030504040204" pitchFamily="50" charset="-128"/>
              </a:rPr>
              <a:t>を押す</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睡眠時間のみ「</a:t>
            </a:r>
            <a:r>
              <a:rPr lang="en-US" altLang="ja-JP" sz="1200" dirty="0">
                <a:latin typeface="Meiryo UI" panose="020B0604030504040204" pitchFamily="50" charset="-128"/>
                <a:ea typeface="Meiryo UI" panose="020B0604030504040204" pitchFamily="50" charset="-128"/>
              </a:rPr>
              <a:t>Apple Watch</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pPr lvl="0" defTabSz="457200">
              <a:defRPr/>
            </a:pPr>
            <a:r>
              <a:rPr lang="ja-JP" altLang="en-US" sz="1200" dirty="0">
                <a:latin typeface="Meiryo UI" panose="020B0604030504040204" pitchFamily="50" charset="-128"/>
                <a:ea typeface="Meiryo UI" panose="020B0604030504040204" pitchFamily="50" charset="-128"/>
              </a:rPr>
              <a:t>と連携が可能</a:t>
            </a:r>
            <a:endParaRPr lang="en-US" altLang="ja-JP" sz="1200" dirty="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F6D4215D-F1F3-BF8C-18E2-DC91CF9369FE}"/>
              </a:ext>
            </a:extLst>
          </p:cNvPr>
          <p:cNvSpPr txBox="1"/>
          <p:nvPr/>
        </p:nvSpPr>
        <p:spPr>
          <a:xfrm>
            <a:off x="3176493" y="902851"/>
            <a:ext cx="5536051" cy="276999"/>
          </a:xfrm>
          <a:prstGeom prst="rect">
            <a:avLst/>
          </a:prstGeom>
          <a:noFill/>
        </p:spPr>
        <p:txBody>
          <a:bodyPr wrap="square" rtlCol="0">
            <a:spAutoFit/>
          </a:bodyPr>
          <a:lstStyle/>
          <a:p>
            <a:pPr algn="ctr"/>
            <a:r>
              <a:rPr lang="en-US" altLang="ja-JP" sz="1200">
                <a:solidFill>
                  <a:srgbClr val="FF0000"/>
                </a:solidFill>
              </a:rPr>
              <a:t>Apple Watch</a:t>
            </a:r>
            <a:r>
              <a:rPr lang="ja-JP" altLang="en-US" sz="1200">
                <a:solidFill>
                  <a:srgbClr val="FF0000"/>
                </a:solidFill>
              </a:rPr>
              <a:t>をご利用の場合、</a:t>
            </a:r>
            <a:r>
              <a:rPr lang="en-US" altLang="ja-JP" sz="1200">
                <a:solidFill>
                  <a:srgbClr val="FF0000"/>
                </a:solidFill>
              </a:rPr>
              <a:t>iPhone</a:t>
            </a:r>
            <a:r>
              <a:rPr lang="ja-JP" altLang="en-US" sz="1200">
                <a:solidFill>
                  <a:srgbClr val="FF0000"/>
                </a:solidFill>
              </a:rPr>
              <a:t>と</a:t>
            </a:r>
            <a:r>
              <a:rPr lang="en-US" altLang="ja-JP" sz="1200">
                <a:solidFill>
                  <a:srgbClr val="FF0000"/>
                </a:solidFill>
              </a:rPr>
              <a:t>Apple Watch</a:t>
            </a:r>
            <a:r>
              <a:rPr lang="ja-JP" altLang="en-US" sz="1200">
                <a:solidFill>
                  <a:srgbClr val="FF0000"/>
                </a:solidFill>
              </a:rPr>
              <a:t>を同期する必要があります。</a:t>
            </a:r>
          </a:p>
        </p:txBody>
      </p:sp>
      <p:pic>
        <p:nvPicPr>
          <p:cNvPr id="14" name="図 1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B8E5B033-DC02-1417-CA7F-4C47035981BF}"/>
              </a:ext>
            </a:extLst>
          </p:cNvPr>
          <p:cNvPicPr>
            <a:picLocks noChangeAspect="1"/>
          </p:cNvPicPr>
          <p:nvPr/>
        </p:nvPicPr>
        <p:blipFill>
          <a:blip r:embed="rId9">
            <a:extLst>
              <a:ext uri="{28A0092B-C50C-407E-A947-70E740481C1C}">
                <a14:useLocalDpi xmlns:a14="http://schemas.microsoft.com/office/drawing/2010/main" val="0"/>
              </a:ext>
            </a:extLst>
          </a:blip>
          <a:srcRect t="86350"/>
          <a:stretch>
            <a:fillRect/>
          </a:stretch>
        </p:blipFill>
        <p:spPr>
          <a:xfrm>
            <a:off x="9532303" y="4948081"/>
            <a:ext cx="2020633" cy="597241"/>
          </a:xfrm>
          <a:prstGeom prst="rect">
            <a:avLst/>
          </a:prstGeom>
          <a:ln>
            <a:noFill/>
          </a:ln>
        </p:spPr>
      </p:pic>
      <p:pic>
        <p:nvPicPr>
          <p:cNvPr id="16" name="図 15" descr="グラフィカル ユーザー インターフェイス が含まれている画像&#10;&#10;AI 生成コンテンツは誤りを含む可能性があります。">
            <a:extLst>
              <a:ext uri="{FF2B5EF4-FFF2-40B4-BE49-F238E27FC236}">
                <a16:creationId xmlns:a16="http://schemas.microsoft.com/office/drawing/2014/main" id="{AF1D254D-38AB-730C-701F-3B23B1359616}"/>
              </a:ext>
            </a:extLst>
          </p:cNvPr>
          <p:cNvPicPr>
            <a:picLocks noChangeAspect="1"/>
          </p:cNvPicPr>
          <p:nvPr/>
        </p:nvPicPr>
        <p:blipFill>
          <a:blip r:embed="rId9">
            <a:extLst>
              <a:ext uri="{28A0092B-C50C-407E-A947-70E740481C1C}">
                <a14:useLocalDpi xmlns:a14="http://schemas.microsoft.com/office/drawing/2010/main" val="0"/>
              </a:ext>
            </a:extLst>
          </a:blip>
          <a:srcRect t="86350"/>
          <a:stretch>
            <a:fillRect/>
          </a:stretch>
        </p:blipFill>
        <p:spPr>
          <a:xfrm>
            <a:off x="639064" y="4952063"/>
            <a:ext cx="2033393" cy="601012"/>
          </a:xfrm>
          <a:prstGeom prst="rect">
            <a:avLst/>
          </a:prstGeom>
          <a:ln>
            <a:noFill/>
          </a:ln>
        </p:spPr>
      </p:pic>
      <p:sp>
        <p:nvSpPr>
          <p:cNvPr id="9" name="スライド番号プレースホルダー 8">
            <a:extLst>
              <a:ext uri="{FF2B5EF4-FFF2-40B4-BE49-F238E27FC236}">
                <a16:creationId xmlns:a16="http://schemas.microsoft.com/office/drawing/2014/main" id="{BBF8D318-F011-81A3-FB48-EEF5D99FD6F6}"/>
              </a:ext>
            </a:extLst>
          </p:cNvPr>
          <p:cNvSpPr>
            <a:spLocks noGrp="1"/>
          </p:cNvSpPr>
          <p:nvPr>
            <p:ph type="sldNum" sz="quarter" idx="12"/>
          </p:nvPr>
        </p:nvSpPr>
        <p:spPr/>
        <p:txBody>
          <a:bodyPr/>
          <a:lstStyle/>
          <a:p>
            <a:fld id="{5CFB9FA4-A05F-48B0-95C3-5B7FD10539B7}" type="slidenum">
              <a:rPr kumimoji="1" lang="ja-JP" altLang="en-US" smtClean="0"/>
              <a:t>12</a:t>
            </a:fld>
            <a:endParaRPr kumimoji="1" lang="ja-JP" altLang="en-US"/>
          </a:p>
        </p:txBody>
      </p:sp>
      <p:grpSp>
        <p:nvGrpSpPr>
          <p:cNvPr id="3" name="グループ化 2">
            <a:extLst>
              <a:ext uri="{FF2B5EF4-FFF2-40B4-BE49-F238E27FC236}">
                <a16:creationId xmlns:a16="http://schemas.microsoft.com/office/drawing/2014/main" id="{A73580EE-C733-A3E8-A6B5-7CAC05D34575}"/>
              </a:ext>
            </a:extLst>
          </p:cNvPr>
          <p:cNvGrpSpPr/>
          <p:nvPr/>
        </p:nvGrpSpPr>
        <p:grpSpPr>
          <a:xfrm>
            <a:off x="623888" y="260226"/>
            <a:ext cx="674373" cy="674373"/>
            <a:chOff x="609516" y="102830"/>
            <a:chExt cx="674373" cy="674373"/>
          </a:xfrm>
        </p:grpSpPr>
        <p:sp>
          <p:nvSpPr>
            <p:cNvPr id="13" name="楕円 12">
              <a:extLst>
                <a:ext uri="{FF2B5EF4-FFF2-40B4-BE49-F238E27FC236}">
                  <a16:creationId xmlns:a16="http://schemas.microsoft.com/office/drawing/2014/main" id="{D06B907D-276C-277F-807C-D6465E426316}"/>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B2B8C424-EBC5-D327-35CF-DC571DB0C8AF}"/>
                </a:ext>
              </a:extLst>
            </p:cNvPr>
            <p:cNvGrpSpPr/>
            <p:nvPr/>
          </p:nvGrpSpPr>
          <p:grpSpPr>
            <a:xfrm>
              <a:off x="667999" y="161547"/>
              <a:ext cx="566181" cy="558143"/>
              <a:chOff x="667999" y="161547"/>
              <a:chExt cx="566181" cy="558143"/>
            </a:xfrm>
          </p:grpSpPr>
          <p:sp>
            <p:nvSpPr>
              <p:cNvPr id="17" name="楕円 16">
                <a:extLst>
                  <a:ext uri="{FF2B5EF4-FFF2-40B4-BE49-F238E27FC236}">
                    <a16:creationId xmlns:a16="http://schemas.microsoft.com/office/drawing/2014/main" id="{AC7EE357-6350-0E89-5369-593F2D9ABD45}"/>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65B9BFAB-A3F8-0F1E-00A9-A5A434B190AA}"/>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19" name="テキスト ボックス 18">
                <a:extLst>
                  <a:ext uri="{FF2B5EF4-FFF2-40B4-BE49-F238E27FC236}">
                    <a16:creationId xmlns:a16="http://schemas.microsoft.com/office/drawing/2014/main" id="{C529BEBF-02B8-330E-C1FA-C2EE231C55F0}"/>
                  </a:ext>
                </a:extLst>
              </p:cNvPr>
              <p:cNvSpPr txBox="1"/>
              <p:nvPr/>
            </p:nvSpPr>
            <p:spPr>
              <a:xfrm>
                <a:off x="751685" y="319580"/>
                <a:ext cx="441146" cy="400110"/>
              </a:xfrm>
              <a:prstGeom prst="rect">
                <a:avLst/>
              </a:prstGeom>
              <a:noFill/>
            </p:spPr>
            <p:txBody>
              <a:bodyPr wrap="square" rtlCol="0">
                <a:spAutoFit/>
              </a:bodyPr>
              <a:lstStyle/>
              <a:p>
                <a:r>
                  <a:rPr kumimoji="1" lang="en-US" altLang="ja-JP" sz="2000" b="1"/>
                  <a:t>2</a:t>
                </a:r>
                <a:endParaRPr kumimoji="1" lang="ja-JP" altLang="en-US" sz="2000" b="1"/>
              </a:p>
            </p:txBody>
          </p:sp>
        </p:grpSp>
      </p:grpSp>
      <p:sp>
        <p:nvSpPr>
          <p:cNvPr id="20" name="正方形/長方形 19">
            <a:extLst>
              <a:ext uri="{FF2B5EF4-FFF2-40B4-BE49-F238E27FC236}">
                <a16:creationId xmlns:a16="http://schemas.microsoft.com/office/drawing/2014/main" id="{57BC5885-CD92-526C-DF99-8C1E63996825}"/>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74634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B5146-DD4E-3068-C886-86BCC8AB3775}"/>
            </a:ext>
          </a:extLst>
        </p:cNvPr>
        <p:cNvGrpSpPr/>
        <p:nvPr/>
      </p:nvGrpSpPr>
      <p:grpSpPr>
        <a:xfrm>
          <a:off x="0" y="0"/>
          <a:ext cx="0" cy="0"/>
          <a:chOff x="0" y="0"/>
          <a:chExt cx="0" cy="0"/>
        </a:xfrm>
      </p:grpSpPr>
      <p:pic>
        <p:nvPicPr>
          <p:cNvPr id="24" name="図 2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0BB28522-C255-C534-6DEE-BAB8687381E4}"/>
              </a:ext>
            </a:extLst>
          </p:cNvPr>
          <p:cNvPicPr>
            <a:picLocks noChangeAspect="1"/>
          </p:cNvPicPr>
          <p:nvPr/>
        </p:nvPicPr>
        <p:blipFill>
          <a:blip r:embed="rId3">
            <a:extLst>
              <a:ext uri="{28A0092B-C50C-407E-A947-70E740481C1C}">
                <a14:useLocalDpi xmlns:a14="http://schemas.microsoft.com/office/drawing/2010/main" val="0"/>
              </a:ext>
            </a:extLst>
          </a:blip>
          <a:srcRect t="3939"/>
          <a:stretch>
            <a:fillRect/>
          </a:stretch>
        </p:blipFill>
        <p:spPr>
          <a:xfrm>
            <a:off x="630560" y="1321594"/>
            <a:ext cx="2036115" cy="4232800"/>
          </a:xfrm>
          <a:prstGeom prst="rect">
            <a:avLst/>
          </a:prstGeom>
          <a:ln>
            <a:solidFill>
              <a:schemeClr val="bg1">
                <a:lumMod val="65000"/>
              </a:schemeClr>
            </a:solidFill>
          </a:ln>
        </p:spPr>
      </p:pic>
      <p:sp>
        <p:nvSpPr>
          <p:cNvPr id="5" name="タイトル 36">
            <a:extLst>
              <a:ext uri="{FF2B5EF4-FFF2-40B4-BE49-F238E27FC236}">
                <a16:creationId xmlns:a16="http://schemas.microsoft.com/office/drawing/2014/main" id="{8C6B4B84-5719-A39A-F950-BF834DFAA1CF}"/>
              </a:ext>
            </a:extLst>
          </p:cNvPr>
          <p:cNvSpPr txBox="1">
            <a:spLocks/>
          </p:cNvSpPr>
          <p:nvPr/>
        </p:nvSpPr>
        <p:spPr>
          <a:xfrm>
            <a:off x="2630378" y="414660"/>
            <a:ext cx="6848584" cy="385200"/>
          </a:xfrm>
          <a:prstGeom prst="rect">
            <a:avLst/>
          </a:prstGeom>
        </p:spPr>
        <p:txBody>
          <a:bodyPr anchor="ctr">
            <a:normAutofit lnSpcReduction="10000"/>
          </a:bodyPr>
          <a:lstStyle>
            <a:defPPr>
              <a:defRPr lang="ja-JP"/>
            </a:defPPr>
            <a:lvl1pPr marL="0"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a:t>データ連携設定を変更する（血圧）</a:t>
            </a:r>
          </a:p>
        </p:txBody>
      </p:sp>
      <p:sp>
        <p:nvSpPr>
          <p:cNvPr id="18" name="テキスト ボックス 17">
            <a:extLst>
              <a:ext uri="{FF2B5EF4-FFF2-40B4-BE49-F238E27FC236}">
                <a16:creationId xmlns:a16="http://schemas.microsoft.com/office/drawing/2014/main" id="{7FF483D0-55AD-2A0C-DBBA-8F1FDFC08BC3}"/>
              </a:ext>
            </a:extLst>
          </p:cNvPr>
          <p:cNvSpPr txBox="1"/>
          <p:nvPr/>
        </p:nvSpPr>
        <p:spPr>
          <a:xfrm>
            <a:off x="3563116" y="5728532"/>
            <a:ext cx="2059200"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「ヘルスケア」 </a:t>
            </a:r>
            <a:r>
              <a:rPr lang="ja-JP" altLang="en-US" sz="1200">
                <a:latin typeface="Meiryo UI" panose="020B0604030504040204" pitchFamily="50" charset="-128"/>
                <a:ea typeface="Meiryo UI" panose="020B0604030504040204" pitchFamily="50" charset="-128"/>
              </a:rPr>
              <a:t>を選択し </a:t>
            </a:r>
            <a:endParaRPr lang="en-US" altLang="ja-JP" sz="1200">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「変更する」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63178779-8922-1C26-5A22-F98EF6563B67}"/>
              </a:ext>
            </a:extLst>
          </p:cNvPr>
          <p:cNvSpPr txBox="1"/>
          <p:nvPr/>
        </p:nvSpPr>
        <p:spPr>
          <a:xfrm>
            <a:off x="614662" y="5728532"/>
            <a:ext cx="20592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dirty="0">
                <a:solidFill>
                  <a:srgbClr val="FF0000"/>
                </a:solidFill>
                <a:latin typeface="Meiryo UI" panose="020B0604030504040204" pitchFamily="50" charset="-128"/>
                <a:ea typeface="Meiryo UI" panose="020B0604030504040204" pitchFamily="50" charset="-128"/>
              </a:rPr>
              <a:t>「血圧」 </a:t>
            </a:r>
            <a:r>
              <a:rPr lang="ja-JP" altLang="en-US" sz="1200" dirty="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25" name="図 24" descr="グラフィカル ユーザー インターフェイス が含まれている画像&#10;&#10;AI 生成コンテンツは誤りを含む可能性があります。">
            <a:extLst>
              <a:ext uri="{FF2B5EF4-FFF2-40B4-BE49-F238E27FC236}">
                <a16:creationId xmlns:a16="http://schemas.microsoft.com/office/drawing/2014/main" id="{79AC9D45-55DE-0A71-CE89-06A7168A9DF3}"/>
              </a:ext>
            </a:extLst>
          </p:cNvPr>
          <p:cNvPicPr>
            <a:picLocks noChangeAspect="1"/>
          </p:cNvPicPr>
          <p:nvPr/>
        </p:nvPicPr>
        <p:blipFill>
          <a:blip r:embed="rId4">
            <a:extLst>
              <a:ext uri="{28A0092B-C50C-407E-A947-70E740481C1C}">
                <a14:useLocalDpi xmlns:a14="http://schemas.microsoft.com/office/drawing/2010/main" val="0"/>
              </a:ext>
            </a:extLst>
          </a:blip>
          <a:srcRect t="3939"/>
          <a:stretch>
            <a:fillRect/>
          </a:stretch>
        </p:blipFill>
        <p:spPr>
          <a:xfrm>
            <a:off x="3585763" y="1320637"/>
            <a:ext cx="2036116" cy="4232800"/>
          </a:xfrm>
          <a:prstGeom prst="rect">
            <a:avLst/>
          </a:prstGeom>
          <a:ln>
            <a:solidFill>
              <a:schemeClr val="bg1">
                <a:lumMod val="65000"/>
              </a:schemeClr>
            </a:solidFill>
          </a:ln>
        </p:spPr>
      </p:pic>
      <p:pic>
        <p:nvPicPr>
          <p:cNvPr id="26" name="図 25" descr="テキスト, 手紙&#10;&#10;AI 生成コンテンツは誤りを含む可能性があります。">
            <a:extLst>
              <a:ext uri="{FF2B5EF4-FFF2-40B4-BE49-F238E27FC236}">
                <a16:creationId xmlns:a16="http://schemas.microsoft.com/office/drawing/2014/main" id="{A2D3DF73-D8A5-8844-1F18-1C4AE0874DE8}"/>
              </a:ext>
            </a:extLst>
          </p:cNvPr>
          <p:cNvPicPr>
            <a:picLocks noChangeAspect="1"/>
          </p:cNvPicPr>
          <p:nvPr/>
        </p:nvPicPr>
        <p:blipFill>
          <a:blip r:embed="rId5">
            <a:extLst>
              <a:ext uri="{28A0092B-C50C-407E-A947-70E740481C1C}">
                <a14:useLocalDpi xmlns:a14="http://schemas.microsoft.com/office/drawing/2010/main" val="0"/>
              </a:ext>
            </a:extLst>
          </a:blip>
          <a:srcRect t="3761"/>
          <a:stretch>
            <a:fillRect/>
          </a:stretch>
        </p:blipFill>
        <p:spPr>
          <a:xfrm>
            <a:off x="6535421" y="1320275"/>
            <a:ext cx="2032370" cy="4232800"/>
          </a:xfrm>
          <a:prstGeom prst="rect">
            <a:avLst/>
          </a:prstGeom>
          <a:ln>
            <a:solidFill>
              <a:schemeClr val="bg1">
                <a:lumMod val="65000"/>
              </a:schemeClr>
            </a:solidFill>
          </a:ln>
        </p:spPr>
      </p:pic>
      <p:pic>
        <p:nvPicPr>
          <p:cNvPr id="27" name="図 26"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21F3BD1E-F0F3-AA0E-361A-58B5CF8A2DF5}"/>
              </a:ext>
            </a:extLst>
          </p:cNvPr>
          <p:cNvPicPr>
            <a:picLocks noChangeAspect="1"/>
          </p:cNvPicPr>
          <p:nvPr/>
        </p:nvPicPr>
        <p:blipFill>
          <a:blip r:embed="rId6">
            <a:extLst>
              <a:ext uri="{28A0092B-C50C-407E-A947-70E740481C1C}">
                <a14:useLocalDpi xmlns:a14="http://schemas.microsoft.com/office/drawing/2010/main" val="0"/>
              </a:ext>
            </a:extLst>
          </a:blip>
          <a:srcRect l="-117" t="4133" r="117" b="-372"/>
          <a:stretch>
            <a:fillRect/>
          </a:stretch>
        </p:blipFill>
        <p:spPr>
          <a:xfrm>
            <a:off x="9526689" y="1319962"/>
            <a:ext cx="2032370" cy="4232800"/>
          </a:xfrm>
          <a:prstGeom prst="rect">
            <a:avLst/>
          </a:prstGeom>
          <a:ln>
            <a:solidFill>
              <a:schemeClr val="bg1">
                <a:lumMod val="65000"/>
              </a:schemeClr>
            </a:solidFill>
          </a:ln>
        </p:spPr>
      </p:pic>
      <p:sp>
        <p:nvSpPr>
          <p:cNvPr id="7" name="正方形/長方形 6">
            <a:extLst>
              <a:ext uri="{FF2B5EF4-FFF2-40B4-BE49-F238E27FC236}">
                <a16:creationId xmlns:a16="http://schemas.microsoft.com/office/drawing/2014/main" id="{0DD452BD-5826-F69B-3784-66D35A26C999}"/>
              </a:ext>
            </a:extLst>
          </p:cNvPr>
          <p:cNvSpPr/>
          <p:nvPr/>
        </p:nvSpPr>
        <p:spPr>
          <a:xfrm>
            <a:off x="749300" y="3571508"/>
            <a:ext cx="1798637" cy="3397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C238362-1AC0-44EB-4F85-0F246BF9C49C}"/>
              </a:ext>
            </a:extLst>
          </p:cNvPr>
          <p:cNvSpPr/>
          <p:nvPr/>
        </p:nvSpPr>
        <p:spPr>
          <a:xfrm>
            <a:off x="3667124" y="2191460"/>
            <a:ext cx="1876425" cy="5225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C9FF52A-E1AA-2957-9F9B-C9BA590D4FF1}"/>
              </a:ext>
            </a:extLst>
          </p:cNvPr>
          <p:cNvSpPr txBox="1"/>
          <p:nvPr/>
        </p:nvSpPr>
        <p:spPr>
          <a:xfrm>
            <a:off x="6527800" y="5752313"/>
            <a:ext cx="2261326"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latin typeface="Meiryo UI" panose="020B0604030504040204" pitchFamily="50" charset="-128"/>
                <a:ea typeface="Meiryo UI" panose="020B0604030504040204" pitchFamily="50" charset="-128"/>
              </a:rPr>
              <a:t>注意事項を確認し、</a:t>
            </a:r>
            <a:r>
              <a:rPr lang="ja-JP" altLang="en-US" sz="1200">
                <a:solidFill>
                  <a:srgbClr val="FF0000"/>
                </a:solidFill>
                <a:latin typeface="Meiryo UI" panose="020B0604030504040204" pitchFamily="50" charset="-128"/>
                <a:ea typeface="Meiryo UI" panose="020B0604030504040204" pitchFamily="50" charset="-128"/>
              </a:rPr>
              <a:t>「変更する」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8FFD91F9-9F69-1883-02B2-6EAACA11C74E}"/>
              </a:ext>
            </a:extLst>
          </p:cNvPr>
          <p:cNvSpPr/>
          <p:nvPr/>
        </p:nvSpPr>
        <p:spPr>
          <a:xfrm>
            <a:off x="6774180" y="4278088"/>
            <a:ext cx="1584856" cy="3592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69327E8-BAE9-F31D-603D-75CBE1475DD1}"/>
              </a:ext>
            </a:extLst>
          </p:cNvPr>
          <p:cNvSpPr txBox="1"/>
          <p:nvPr/>
        </p:nvSpPr>
        <p:spPr>
          <a:xfrm>
            <a:off x="9517063" y="5757256"/>
            <a:ext cx="2059200" cy="646331"/>
          </a:xfrm>
          <a:prstGeom prst="rect">
            <a:avLst/>
          </a:prstGeom>
          <a:noFill/>
        </p:spPr>
        <p:txBody>
          <a:bodyPr wrap="square" lIns="91440" tIns="45720" rIns="91440" bIns="45720" rtlCol="0" anchor="t">
            <a:spAutoFit/>
          </a:bodyPr>
          <a:lstStyle/>
          <a:p>
            <a:pPr lvl="0" defTabSz="457200">
              <a:defRPr/>
            </a:pPr>
            <a:r>
              <a:rPr lang="ja-JP" altLang="en-US" sz="1200">
                <a:solidFill>
                  <a:srgbClr val="FF0000"/>
                </a:solidFill>
                <a:latin typeface="Meiryo UI" panose="020B0604030504040204" pitchFamily="50" charset="-128"/>
                <a:ea typeface="Meiryo UI" panose="020B0604030504040204" pitchFamily="50" charset="-128"/>
              </a:rPr>
              <a:t>「</a:t>
            </a:r>
            <a:r>
              <a:rPr lang="ja-JP" altLang="en-US" sz="1200">
                <a:solidFill>
                  <a:srgbClr val="FF0000"/>
                </a:solidFill>
              </a:rPr>
              <a:t>ヘルスケア </a:t>
            </a:r>
            <a:r>
              <a:rPr lang="en-US" altLang="ja-JP" sz="1200">
                <a:solidFill>
                  <a:srgbClr val="FF0000"/>
                </a:solidFill>
              </a:rPr>
              <a:t>iPhone </a:t>
            </a:r>
            <a:r>
              <a:rPr lang="ja-JP" altLang="en-US" sz="1200">
                <a:solidFill>
                  <a:srgbClr val="FF0000"/>
                </a:solidFill>
                <a:latin typeface="Meiryo UI" panose="020B0604030504040204" pitchFamily="50" charset="-128"/>
                <a:ea typeface="Meiryo UI" panose="020B0604030504040204" pitchFamily="50" charset="-128"/>
              </a:rPr>
              <a:t>」</a:t>
            </a:r>
            <a:endParaRPr lang="en-US" altLang="ja-JP" sz="1200">
              <a:solidFill>
                <a:srgbClr val="FF0000"/>
              </a:solidFill>
              <a:latin typeface="Meiryo UI" panose="020B0604030504040204" pitchFamily="50" charset="-128"/>
              <a:ea typeface="Meiryo UI" panose="020B0604030504040204" pitchFamily="50" charset="-128"/>
            </a:endParaRPr>
          </a:p>
          <a:p>
            <a:pPr defTabSz="457200">
              <a:defRPr/>
            </a:pPr>
            <a:r>
              <a:rPr lang="ja-JP" sz="1200">
                <a:solidFill>
                  <a:prstClr val="black"/>
                </a:solidFill>
              </a:rPr>
              <a:t>と表示されていれば設定完了</a:t>
            </a:r>
            <a:endParaRPr lang="ja-JP"/>
          </a:p>
          <a:p>
            <a:pPr lvl="0" defTabSz="457200">
              <a:defRPr/>
            </a:pPr>
            <a:endParaRPr lang="ja-JP" altLang="en-US" sz="1200">
              <a:solidFill>
                <a:prstClr val="black"/>
              </a:solidFill>
            </a:endParaRPr>
          </a:p>
        </p:txBody>
      </p:sp>
      <p:sp>
        <p:nvSpPr>
          <p:cNvPr id="4" name="正方形/長方形 3">
            <a:extLst>
              <a:ext uri="{FF2B5EF4-FFF2-40B4-BE49-F238E27FC236}">
                <a16:creationId xmlns:a16="http://schemas.microsoft.com/office/drawing/2014/main" id="{E945E495-5E6C-1AC9-5678-F4BDC9C4E15F}"/>
              </a:ext>
            </a:extLst>
          </p:cNvPr>
          <p:cNvSpPr/>
          <p:nvPr/>
        </p:nvSpPr>
        <p:spPr>
          <a:xfrm>
            <a:off x="9645650" y="3560561"/>
            <a:ext cx="1762125" cy="3265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グラフィカル ユーザー インターフェイス が含まれている画像&#10;&#10;AI 生成コンテンツは誤りを含む可能性があります。">
            <a:extLst>
              <a:ext uri="{FF2B5EF4-FFF2-40B4-BE49-F238E27FC236}">
                <a16:creationId xmlns:a16="http://schemas.microsoft.com/office/drawing/2014/main" id="{F228F35D-FBCF-842F-0C02-0B490554F0E0}"/>
              </a:ext>
            </a:extLst>
          </p:cNvPr>
          <p:cNvPicPr>
            <a:picLocks noChangeAspect="1"/>
          </p:cNvPicPr>
          <p:nvPr/>
        </p:nvPicPr>
        <p:blipFill>
          <a:blip r:embed="rId7">
            <a:extLst>
              <a:ext uri="{28A0092B-C50C-407E-A947-70E740481C1C}">
                <a14:useLocalDpi xmlns:a14="http://schemas.microsoft.com/office/drawing/2010/main" val="0"/>
              </a:ext>
            </a:extLst>
          </a:blip>
          <a:srcRect t="86350"/>
          <a:stretch>
            <a:fillRect/>
          </a:stretch>
        </p:blipFill>
        <p:spPr>
          <a:xfrm>
            <a:off x="9532303" y="4962787"/>
            <a:ext cx="1996663" cy="590156"/>
          </a:xfrm>
          <a:prstGeom prst="rect">
            <a:avLst/>
          </a:prstGeom>
          <a:ln>
            <a:noFill/>
          </a:ln>
        </p:spPr>
      </p:pic>
      <p:pic>
        <p:nvPicPr>
          <p:cNvPr id="14" name="図 1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EE7FD495-BED4-21E7-F87B-13BB9BF8D7EF}"/>
              </a:ext>
            </a:extLst>
          </p:cNvPr>
          <p:cNvPicPr>
            <a:picLocks noChangeAspect="1"/>
          </p:cNvPicPr>
          <p:nvPr/>
        </p:nvPicPr>
        <p:blipFill>
          <a:blip r:embed="rId7">
            <a:extLst>
              <a:ext uri="{28A0092B-C50C-407E-A947-70E740481C1C}">
                <a14:useLocalDpi xmlns:a14="http://schemas.microsoft.com/office/drawing/2010/main" val="0"/>
              </a:ext>
            </a:extLst>
          </a:blip>
          <a:srcRect t="86350"/>
          <a:stretch>
            <a:fillRect/>
          </a:stretch>
        </p:blipFill>
        <p:spPr>
          <a:xfrm>
            <a:off x="634301" y="4952063"/>
            <a:ext cx="2033393" cy="601012"/>
          </a:xfrm>
          <a:prstGeom prst="rect">
            <a:avLst/>
          </a:prstGeom>
          <a:ln>
            <a:noFill/>
          </a:ln>
        </p:spPr>
      </p:pic>
      <p:sp>
        <p:nvSpPr>
          <p:cNvPr id="3" name="正方形/長方形 2">
            <a:extLst>
              <a:ext uri="{FF2B5EF4-FFF2-40B4-BE49-F238E27FC236}">
                <a16:creationId xmlns:a16="http://schemas.microsoft.com/office/drawing/2014/main" id="{28715878-3690-D81E-E81C-872AE0F863D5}"/>
              </a:ext>
            </a:extLst>
          </p:cNvPr>
          <p:cNvSpPr/>
          <p:nvPr/>
        </p:nvSpPr>
        <p:spPr>
          <a:xfrm>
            <a:off x="3667124" y="4952063"/>
            <a:ext cx="1876425" cy="3852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A79A80C1-B18D-D875-7ECF-AD35DE065C5E}"/>
              </a:ext>
            </a:extLst>
          </p:cNvPr>
          <p:cNvSpPr>
            <a:spLocks noGrp="1"/>
          </p:cNvSpPr>
          <p:nvPr>
            <p:ph type="sldNum" sz="quarter" idx="12"/>
          </p:nvPr>
        </p:nvSpPr>
        <p:spPr/>
        <p:txBody>
          <a:bodyPr/>
          <a:lstStyle/>
          <a:p>
            <a:fld id="{5CFB9FA4-A05F-48B0-95C3-5B7FD10539B7}" type="slidenum">
              <a:rPr kumimoji="1" lang="ja-JP" altLang="en-US" smtClean="0"/>
              <a:t>13</a:t>
            </a:fld>
            <a:endParaRPr kumimoji="1" lang="ja-JP" altLang="en-US"/>
          </a:p>
        </p:txBody>
      </p:sp>
      <p:grpSp>
        <p:nvGrpSpPr>
          <p:cNvPr id="2" name="グループ化 1">
            <a:extLst>
              <a:ext uri="{FF2B5EF4-FFF2-40B4-BE49-F238E27FC236}">
                <a16:creationId xmlns:a16="http://schemas.microsoft.com/office/drawing/2014/main" id="{F4083C83-0BBB-7AE6-18F8-45DE6DD06749}"/>
              </a:ext>
            </a:extLst>
          </p:cNvPr>
          <p:cNvGrpSpPr/>
          <p:nvPr/>
        </p:nvGrpSpPr>
        <p:grpSpPr>
          <a:xfrm>
            <a:off x="623888" y="260226"/>
            <a:ext cx="674373" cy="674373"/>
            <a:chOff x="609516" y="102830"/>
            <a:chExt cx="674373" cy="674373"/>
          </a:xfrm>
        </p:grpSpPr>
        <p:sp>
          <p:nvSpPr>
            <p:cNvPr id="11" name="楕円 10">
              <a:extLst>
                <a:ext uri="{FF2B5EF4-FFF2-40B4-BE49-F238E27FC236}">
                  <a16:creationId xmlns:a16="http://schemas.microsoft.com/office/drawing/2014/main" id="{670A3B7B-0CC8-FBDB-80D5-ABF71EFD07CA}"/>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B2B554FE-EAD3-0955-30B0-2E47E838CC65}"/>
                </a:ext>
              </a:extLst>
            </p:cNvPr>
            <p:cNvGrpSpPr/>
            <p:nvPr/>
          </p:nvGrpSpPr>
          <p:grpSpPr>
            <a:xfrm>
              <a:off x="667999" y="161547"/>
              <a:ext cx="566181" cy="558143"/>
              <a:chOff x="667999" y="161547"/>
              <a:chExt cx="566181" cy="558143"/>
            </a:xfrm>
          </p:grpSpPr>
          <p:sp>
            <p:nvSpPr>
              <p:cNvPr id="16" name="楕円 15">
                <a:extLst>
                  <a:ext uri="{FF2B5EF4-FFF2-40B4-BE49-F238E27FC236}">
                    <a16:creationId xmlns:a16="http://schemas.microsoft.com/office/drawing/2014/main" id="{0FB68ED2-7390-3554-457A-6B262C25C7B4}"/>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F5DB92D-2127-69E9-01D3-5F8127BBC60F}"/>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20" name="テキスト ボックス 19">
                <a:extLst>
                  <a:ext uri="{FF2B5EF4-FFF2-40B4-BE49-F238E27FC236}">
                    <a16:creationId xmlns:a16="http://schemas.microsoft.com/office/drawing/2014/main" id="{76B7E297-0FA0-A0AB-CBB1-33ECAEF35B2B}"/>
                  </a:ext>
                </a:extLst>
              </p:cNvPr>
              <p:cNvSpPr txBox="1"/>
              <p:nvPr/>
            </p:nvSpPr>
            <p:spPr>
              <a:xfrm>
                <a:off x="751685" y="319580"/>
                <a:ext cx="441146" cy="400110"/>
              </a:xfrm>
              <a:prstGeom prst="rect">
                <a:avLst/>
              </a:prstGeom>
              <a:noFill/>
            </p:spPr>
            <p:txBody>
              <a:bodyPr wrap="square" rtlCol="0">
                <a:spAutoFit/>
              </a:bodyPr>
              <a:lstStyle/>
              <a:p>
                <a:r>
                  <a:rPr kumimoji="1" lang="en-US" altLang="ja-JP" sz="2000" b="1"/>
                  <a:t>2</a:t>
                </a:r>
                <a:endParaRPr kumimoji="1" lang="ja-JP" altLang="en-US" sz="2000" b="1"/>
              </a:p>
            </p:txBody>
          </p:sp>
        </p:grpSp>
      </p:grpSp>
      <p:sp>
        <p:nvSpPr>
          <p:cNvPr id="21" name="正方形/長方形 20">
            <a:extLst>
              <a:ext uri="{FF2B5EF4-FFF2-40B4-BE49-F238E27FC236}">
                <a16:creationId xmlns:a16="http://schemas.microsoft.com/office/drawing/2014/main" id="{B31F18B4-3D30-2898-FB97-D01CB52C45B2}"/>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33492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37C81-2F45-B651-8665-645A26412F0B}"/>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FCD3365-9B26-4D35-D193-0963216CBEED}"/>
              </a:ext>
            </a:extLst>
          </p:cNvPr>
          <p:cNvSpPr txBox="1"/>
          <p:nvPr/>
        </p:nvSpPr>
        <p:spPr>
          <a:xfrm>
            <a:off x="2658833" y="3198167"/>
            <a:ext cx="6909707" cy="461665"/>
          </a:xfrm>
          <a:prstGeom prst="rect">
            <a:avLst/>
          </a:prstGeom>
          <a:noFill/>
        </p:spPr>
        <p:txBody>
          <a:bodyPr wrap="square" lIns="91440" tIns="45720" rIns="91440" bIns="45720" anchor="t">
            <a:spAutoFit/>
          </a:bodyPr>
          <a:lstStyle/>
          <a:p>
            <a:pPr algn="ctr"/>
            <a:r>
              <a:rPr kumimoji="1" lang="ja-JP" altLang="en-US" sz="2400" b="1">
                <a:solidFill>
                  <a:schemeClr val="bg1"/>
                </a:solidFill>
              </a:rPr>
              <a:t>データ連携 ～ </a:t>
            </a:r>
            <a:r>
              <a:rPr kumimoji="1" lang="en-US" altLang="ja-JP" sz="2400" b="1">
                <a:solidFill>
                  <a:schemeClr val="bg1"/>
                </a:solidFill>
              </a:rPr>
              <a:t>Fitbit</a:t>
            </a:r>
            <a:r>
              <a:rPr lang="ja-JP" altLang="en-US" sz="2400" b="1">
                <a:solidFill>
                  <a:schemeClr val="bg1"/>
                </a:solidFill>
              </a:rPr>
              <a:t> ～</a:t>
            </a:r>
            <a:endParaRPr kumimoji="1" lang="ja-JP" altLang="en-US" sz="2400" b="1">
              <a:solidFill>
                <a:schemeClr val="bg1"/>
              </a:solidFill>
            </a:endParaRPr>
          </a:p>
        </p:txBody>
      </p:sp>
      <p:sp>
        <p:nvSpPr>
          <p:cNvPr id="3" name="テキスト ボックス 2">
            <a:extLst>
              <a:ext uri="{FF2B5EF4-FFF2-40B4-BE49-F238E27FC236}">
                <a16:creationId xmlns:a16="http://schemas.microsoft.com/office/drawing/2014/main" id="{76ED6046-64E9-78D6-AAD9-D71FB017232C}"/>
              </a:ext>
            </a:extLst>
          </p:cNvPr>
          <p:cNvSpPr txBox="1"/>
          <p:nvPr/>
        </p:nvSpPr>
        <p:spPr>
          <a:xfrm>
            <a:off x="1784063" y="4355564"/>
            <a:ext cx="10948825" cy="1200329"/>
          </a:xfrm>
          <a:prstGeom prst="rect">
            <a:avLst/>
          </a:prstGeom>
          <a:noFill/>
        </p:spPr>
        <p:txBody>
          <a:bodyPr wrap="square" lIns="91440" tIns="45720" rIns="91440" bIns="45720" rtlCol="0" anchor="t">
            <a:spAutoFit/>
          </a:bodyPr>
          <a:lstStyle/>
          <a:p>
            <a:r>
              <a:rPr lang="en-US" altLang="ja-JP" dirty="0"/>
              <a:t>【</a:t>
            </a:r>
            <a:r>
              <a:rPr lang="ja-JP" altLang="en-US" dirty="0"/>
              <a:t>アプリ設定前の確認</a:t>
            </a:r>
            <a:r>
              <a:rPr lang="en-US" altLang="ja-JP" dirty="0"/>
              <a:t>】</a:t>
            </a:r>
          </a:p>
          <a:p>
            <a:r>
              <a:rPr lang="ja-JP" altLang="en-US" dirty="0">
                <a:ea typeface="+mn-lt"/>
              </a:rPr>
              <a:t>　❶ご利用の端末に</a:t>
            </a:r>
            <a:r>
              <a:rPr lang="en-US" altLang="ja-JP" dirty="0">
                <a:ea typeface="+mn-lt"/>
              </a:rPr>
              <a:t>Fitbit</a:t>
            </a:r>
            <a:r>
              <a:rPr lang="ja-JP" altLang="en-US" dirty="0">
                <a:ea typeface="+mn-lt"/>
              </a:rPr>
              <a:t>アプリがない場合は、事前にインストールしてください。</a:t>
            </a:r>
          </a:p>
          <a:p>
            <a:r>
              <a:rPr lang="ja-JP" altLang="en-US" dirty="0">
                <a:ea typeface="+mn-lt"/>
              </a:rPr>
              <a:t>　❷</a:t>
            </a:r>
            <a:r>
              <a:rPr lang="en-US" altLang="ja-JP" dirty="0">
                <a:ea typeface="+mn-lt"/>
              </a:rPr>
              <a:t>Fitbit</a:t>
            </a:r>
            <a:r>
              <a:rPr lang="ja-JP" altLang="en-US" dirty="0"/>
              <a:t>と</a:t>
            </a:r>
            <a:r>
              <a:rPr lang="en-US" altLang="ja-JP" dirty="0"/>
              <a:t>Fitbit</a:t>
            </a:r>
            <a:r>
              <a:rPr lang="ja-JP" altLang="en-US" dirty="0"/>
              <a:t>（ウェアラブル端末）を連携してください。</a:t>
            </a:r>
            <a:endParaRPr lang="en-US" altLang="ja-JP" dirty="0"/>
          </a:p>
          <a:p>
            <a:r>
              <a:rPr lang="ja-JP" altLang="en-US" b="1" dirty="0"/>
              <a:t>　　　</a:t>
            </a:r>
            <a:r>
              <a:rPr lang="en-US" altLang="ja-JP" sz="1400" b="1" dirty="0"/>
              <a:t>※</a:t>
            </a:r>
            <a:r>
              <a:rPr lang="ja-JP" altLang="en-US" sz="1400" dirty="0"/>
              <a:t>ウェアラブルデバイスの連携および同期手順はご利用デバイスごとに異なるため、各デバイスメーカーへお問い合わせください。</a:t>
            </a:r>
            <a:endParaRPr lang="ja-JP" sz="1400" dirty="0"/>
          </a:p>
        </p:txBody>
      </p:sp>
      <p:sp>
        <p:nvSpPr>
          <p:cNvPr id="4" name="スライド番号プレースホルダー 5">
            <a:extLst>
              <a:ext uri="{FF2B5EF4-FFF2-40B4-BE49-F238E27FC236}">
                <a16:creationId xmlns:a16="http://schemas.microsoft.com/office/drawing/2014/main" id="{9E5D1A63-43C5-45FB-D544-2653F07FFA11}"/>
              </a:ext>
            </a:extLst>
          </p:cNvPr>
          <p:cNvSpPr txBox="1">
            <a:spLocks/>
          </p:cNvSpPr>
          <p:nvPr/>
        </p:nvSpPr>
        <p:spPr>
          <a:xfrm>
            <a:off x="9137374" y="6361596"/>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5CFB9FA4-A05F-48B0-95C3-5B7FD10539B7}" type="slidenum">
              <a:rPr lang="ja-JP" altLang="en-US" sz="1200" smtClean="0"/>
              <a:pPr algn="r"/>
              <a:t>14</a:t>
            </a:fld>
            <a:endParaRPr lang="ja-JP" altLang="en-US" sz="1200"/>
          </a:p>
        </p:txBody>
      </p:sp>
    </p:spTree>
    <p:extLst>
      <p:ext uri="{BB962C8B-B14F-4D97-AF65-F5344CB8AC3E}">
        <p14:creationId xmlns:p14="http://schemas.microsoft.com/office/powerpoint/2010/main" val="1110181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アプリケーション&#10;&#10;AI 生成コンテンツは誤りを含む可能性があります。">
            <a:extLst>
              <a:ext uri="{FF2B5EF4-FFF2-40B4-BE49-F238E27FC236}">
                <a16:creationId xmlns:a16="http://schemas.microsoft.com/office/drawing/2014/main" id="{D138AF97-354F-DA3D-42FD-029C85EA6DCE}"/>
              </a:ext>
            </a:extLst>
          </p:cNvPr>
          <p:cNvPicPr>
            <a:picLocks noChangeAspect="1"/>
          </p:cNvPicPr>
          <p:nvPr/>
        </p:nvPicPr>
        <p:blipFill>
          <a:blip r:embed="rId3">
            <a:extLst>
              <a:ext uri="{28A0092B-C50C-407E-A947-70E740481C1C}">
                <a14:useLocalDpi xmlns:a14="http://schemas.microsoft.com/office/drawing/2010/main" val="0"/>
              </a:ext>
            </a:extLst>
          </a:blip>
          <a:srcRect t="4410"/>
          <a:stretch>
            <a:fillRect/>
          </a:stretch>
        </p:blipFill>
        <p:spPr>
          <a:xfrm>
            <a:off x="643989" y="1304925"/>
            <a:ext cx="2041306" cy="4225197"/>
          </a:xfrm>
          <a:prstGeom prst="rect">
            <a:avLst/>
          </a:prstGeom>
          <a:ln>
            <a:solidFill>
              <a:schemeClr val="bg1">
                <a:lumMod val="75000"/>
              </a:schemeClr>
            </a:solidFill>
          </a:ln>
        </p:spPr>
      </p:pic>
      <p:sp>
        <p:nvSpPr>
          <p:cNvPr id="2" name="スライド番号プレースホルダー 1">
            <a:extLst>
              <a:ext uri="{FF2B5EF4-FFF2-40B4-BE49-F238E27FC236}">
                <a16:creationId xmlns:a16="http://schemas.microsoft.com/office/drawing/2014/main" id="{CD482F41-D6F5-72B2-A812-2C3FC79839DA}"/>
              </a:ext>
            </a:extLst>
          </p:cNvPr>
          <p:cNvSpPr>
            <a:spLocks noGrp="1"/>
          </p:cNvSpPr>
          <p:nvPr>
            <p:ph type="sldNum" sz="quarter" idx="12"/>
          </p:nvPr>
        </p:nvSpPr>
        <p:spPr/>
        <p:txBody>
          <a:bodyPr/>
          <a:lstStyle/>
          <a:p>
            <a:fld id="{5CFB9FA4-A05F-48B0-95C3-5B7FD10539B7}" type="slidenum">
              <a:rPr kumimoji="1" lang="ja-JP" altLang="en-US" smtClean="0"/>
              <a:t>15</a:t>
            </a:fld>
            <a:endParaRPr kumimoji="1" lang="ja-JP" altLang="en-US"/>
          </a:p>
        </p:txBody>
      </p:sp>
      <p:sp>
        <p:nvSpPr>
          <p:cNvPr id="10" name="テキスト ボックス 9">
            <a:extLst>
              <a:ext uri="{FF2B5EF4-FFF2-40B4-BE49-F238E27FC236}">
                <a16:creationId xmlns:a16="http://schemas.microsoft.com/office/drawing/2014/main" id="{832ABB0C-287D-5438-7D21-1DE7F1C422C0}"/>
              </a:ext>
            </a:extLst>
          </p:cNvPr>
          <p:cNvSpPr txBox="1"/>
          <p:nvPr/>
        </p:nvSpPr>
        <p:spPr>
          <a:xfrm>
            <a:off x="9514114" y="5761977"/>
            <a:ext cx="20592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a:t>
            </a:r>
            <a:r>
              <a:rPr lang="en-US" altLang="ja-JP" sz="1200">
                <a:solidFill>
                  <a:srgbClr val="FF0000"/>
                </a:solidFill>
                <a:latin typeface="Meiryo UI" panose="020B0604030504040204" pitchFamily="50" charset="-128"/>
                <a:ea typeface="Meiryo UI" panose="020B0604030504040204" pitchFamily="50" charset="-128"/>
              </a:rPr>
              <a:t>Fitbit</a:t>
            </a:r>
            <a:r>
              <a:rPr lang="ja-JP" altLang="en-US" sz="1200">
                <a:solidFill>
                  <a:srgbClr val="FF0000"/>
                </a:solidFill>
                <a:latin typeface="Meiryo UI" panose="020B0604030504040204" pitchFamily="50" charset="-128"/>
                <a:ea typeface="Meiryo UI" panose="020B0604030504040204" pitchFamily="50" charset="-128"/>
              </a:rPr>
              <a:t>」 </a:t>
            </a:r>
            <a:r>
              <a:rPr lang="ja-JP" altLang="en-US" sz="1200">
                <a:solidFill>
                  <a:prstClr val="black"/>
                </a:solidFill>
                <a:latin typeface="Meiryo UI" panose="020B0604030504040204" pitchFamily="50" charset="-128"/>
                <a:ea typeface="Meiryo UI" panose="020B0604030504040204" pitchFamily="50" charset="-128"/>
              </a:rPr>
              <a:t>を</a:t>
            </a:r>
            <a:r>
              <a:rPr lang="en-US" altLang="ja-JP" sz="1200">
                <a:solidFill>
                  <a:prstClr val="black"/>
                </a:solidFill>
                <a:latin typeface="Meiryo UI" panose="020B0604030504040204" pitchFamily="50" charset="-128"/>
                <a:ea typeface="Meiryo UI" panose="020B0604030504040204" pitchFamily="50" charset="-128"/>
              </a:rPr>
              <a:t>ON</a:t>
            </a:r>
            <a:r>
              <a:rPr lang="ja-JP" altLang="en-US" sz="1200">
                <a:solidFill>
                  <a:prstClr val="black"/>
                </a:solidFill>
                <a:latin typeface="Meiryo UI" panose="020B0604030504040204" pitchFamily="50" charset="-128"/>
                <a:ea typeface="Meiryo UI" panose="020B0604030504040204" pitchFamily="50" charset="-128"/>
              </a:rPr>
              <a:t>にする</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6" name="タイトル 36">
            <a:extLst>
              <a:ext uri="{FF2B5EF4-FFF2-40B4-BE49-F238E27FC236}">
                <a16:creationId xmlns:a16="http://schemas.microsoft.com/office/drawing/2014/main" id="{EE8B2309-481E-AEC7-37BD-ECE99F2CFB83}"/>
              </a:ext>
            </a:extLst>
          </p:cNvPr>
          <p:cNvSpPr txBox="1">
            <a:spLocks/>
          </p:cNvSpPr>
          <p:nvPr/>
        </p:nvSpPr>
        <p:spPr>
          <a:xfrm>
            <a:off x="2630378" y="404813"/>
            <a:ext cx="6848584" cy="385200"/>
          </a:xfrm>
          <a:prstGeom prst="rect">
            <a:avLst/>
          </a:prstGeom>
        </p:spPr>
        <p:txBody>
          <a:bodyPr anchor="ctr">
            <a:normAutofit lnSpcReduction="10000"/>
          </a:bodyPr>
          <a:lstStyle>
            <a:defPPr>
              <a:defRPr lang="ja-JP"/>
            </a:defPPr>
            <a:lvl1pPr marL="0"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2000"/>
              <a:t>Fitbit</a:t>
            </a:r>
            <a:r>
              <a:rPr lang="ja-JP" altLang="en-US" sz="2000"/>
              <a:t>連携</a:t>
            </a:r>
          </a:p>
        </p:txBody>
      </p:sp>
      <p:sp>
        <p:nvSpPr>
          <p:cNvPr id="29" name="テキスト ボックス 28">
            <a:extLst>
              <a:ext uri="{FF2B5EF4-FFF2-40B4-BE49-F238E27FC236}">
                <a16:creationId xmlns:a16="http://schemas.microsoft.com/office/drawing/2014/main" id="{992BCF8F-4250-F05B-F176-D62A49ED075F}"/>
              </a:ext>
            </a:extLst>
          </p:cNvPr>
          <p:cNvSpPr txBox="1"/>
          <p:nvPr/>
        </p:nvSpPr>
        <p:spPr>
          <a:xfrm>
            <a:off x="637848" y="5757575"/>
            <a:ext cx="20592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「メニュー」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4" name="図 3" descr="テーブル&#10;&#10;AI 生成コンテンツは誤りを含む可能性があります。">
            <a:extLst>
              <a:ext uri="{FF2B5EF4-FFF2-40B4-BE49-F238E27FC236}">
                <a16:creationId xmlns:a16="http://schemas.microsoft.com/office/drawing/2014/main" id="{502CC5A6-F936-CAF3-906E-0711D25CAB1F}"/>
              </a:ext>
            </a:extLst>
          </p:cNvPr>
          <p:cNvPicPr>
            <a:picLocks noChangeAspect="1"/>
          </p:cNvPicPr>
          <p:nvPr/>
        </p:nvPicPr>
        <p:blipFill>
          <a:blip r:embed="rId4">
            <a:extLst>
              <a:ext uri="{28A0092B-C50C-407E-A947-70E740481C1C}">
                <a14:useLocalDpi xmlns:a14="http://schemas.microsoft.com/office/drawing/2010/main" val="0"/>
              </a:ext>
            </a:extLst>
          </a:blip>
          <a:srcRect t="4899"/>
          <a:stretch>
            <a:fillRect/>
          </a:stretch>
        </p:blipFill>
        <p:spPr>
          <a:xfrm>
            <a:off x="6527800" y="1317962"/>
            <a:ext cx="2059200" cy="4238017"/>
          </a:xfrm>
          <a:prstGeom prst="rect">
            <a:avLst/>
          </a:prstGeom>
          <a:ln>
            <a:solidFill>
              <a:schemeClr val="bg1">
                <a:lumMod val="65000"/>
              </a:schemeClr>
            </a:solidFill>
          </a:ln>
        </p:spPr>
      </p:pic>
      <p:sp>
        <p:nvSpPr>
          <p:cNvPr id="5" name="テキスト ボックス 4">
            <a:extLst>
              <a:ext uri="{FF2B5EF4-FFF2-40B4-BE49-F238E27FC236}">
                <a16:creationId xmlns:a16="http://schemas.microsoft.com/office/drawing/2014/main" id="{9E09352E-269A-6192-AD69-6723A37222B8}"/>
              </a:ext>
            </a:extLst>
          </p:cNvPr>
          <p:cNvSpPr txBox="1"/>
          <p:nvPr/>
        </p:nvSpPr>
        <p:spPr>
          <a:xfrm>
            <a:off x="3559001" y="5757575"/>
            <a:ext cx="20592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右上の歯車マーク</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3297012-1C94-A112-F1A1-2CF2552B5244}"/>
              </a:ext>
            </a:extLst>
          </p:cNvPr>
          <p:cNvSpPr txBox="1"/>
          <p:nvPr/>
        </p:nvSpPr>
        <p:spPr>
          <a:xfrm>
            <a:off x="6527800" y="5757575"/>
            <a:ext cx="20592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「データ連携設定」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CE01A0EF-812A-B079-7ED3-52BC84AEC0E5}"/>
              </a:ext>
            </a:extLst>
          </p:cNvPr>
          <p:cNvSpPr/>
          <p:nvPr/>
        </p:nvSpPr>
        <p:spPr>
          <a:xfrm>
            <a:off x="6653381" y="1895081"/>
            <a:ext cx="1811169" cy="28037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a:t>\\</a:t>
            </a:r>
            <a:endParaRPr kumimoji="1" lang="ja-JP" altLang="en-US"/>
          </a:p>
        </p:txBody>
      </p:sp>
      <p:pic>
        <p:nvPicPr>
          <p:cNvPr id="27" name="図 26"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0C6B1673-DAB7-9B54-CCA2-1D9F68BCF2D1}"/>
              </a:ext>
            </a:extLst>
          </p:cNvPr>
          <p:cNvPicPr>
            <a:picLocks noChangeAspect="1"/>
          </p:cNvPicPr>
          <p:nvPr/>
        </p:nvPicPr>
        <p:blipFill>
          <a:blip r:embed="rId5">
            <a:extLst>
              <a:ext uri="{28A0092B-C50C-407E-A947-70E740481C1C}">
                <a14:useLocalDpi xmlns:a14="http://schemas.microsoft.com/office/drawing/2010/main" val="0"/>
              </a:ext>
            </a:extLst>
          </a:blip>
          <a:srcRect t="4664"/>
          <a:stretch>
            <a:fillRect/>
          </a:stretch>
        </p:blipFill>
        <p:spPr>
          <a:xfrm>
            <a:off x="9531214" y="1316601"/>
            <a:ext cx="2054939" cy="4239670"/>
          </a:xfrm>
          <a:prstGeom prst="rect">
            <a:avLst/>
          </a:prstGeom>
          <a:ln>
            <a:solidFill>
              <a:schemeClr val="bg1">
                <a:lumMod val="65000"/>
              </a:schemeClr>
            </a:solidFill>
          </a:ln>
        </p:spPr>
      </p:pic>
      <p:sp>
        <p:nvSpPr>
          <p:cNvPr id="11" name="正方形/長方形 10">
            <a:extLst>
              <a:ext uri="{FF2B5EF4-FFF2-40B4-BE49-F238E27FC236}">
                <a16:creationId xmlns:a16="http://schemas.microsoft.com/office/drawing/2014/main" id="{64161EF1-C59B-D325-0150-CF54EA69CD5E}"/>
              </a:ext>
            </a:extLst>
          </p:cNvPr>
          <p:cNvSpPr/>
          <p:nvPr/>
        </p:nvSpPr>
        <p:spPr>
          <a:xfrm>
            <a:off x="9663642" y="2273300"/>
            <a:ext cx="1778000" cy="3979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EB2B933F-E45A-D90E-4319-9EC372CAD7B3}"/>
              </a:ext>
            </a:extLst>
          </p:cNvPr>
          <p:cNvGrpSpPr/>
          <p:nvPr/>
        </p:nvGrpSpPr>
        <p:grpSpPr>
          <a:xfrm>
            <a:off x="3589905" y="1327877"/>
            <a:ext cx="2041306" cy="4225198"/>
            <a:chOff x="3589905" y="1478823"/>
            <a:chExt cx="1968380" cy="4074252"/>
          </a:xfrm>
        </p:grpSpPr>
        <p:pic>
          <p:nvPicPr>
            <p:cNvPr id="28" name="図 27" descr="グラフィカル ユーザー インターフェイス が含まれている画像&#10;&#10;AI 生成コンテンツは誤りを含む可能性があります。">
              <a:extLst>
                <a:ext uri="{FF2B5EF4-FFF2-40B4-BE49-F238E27FC236}">
                  <a16:creationId xmlns:a16="http://schemas.microsoft.com/office/drawing/2014/main" id="{C064B18D-E4DA-4E34-6A97-77AF19942250}"/>
                </a:ext>
              </a:extLst>
            </p:cNvPr>
            <p:cNvPicPr>
              <a:picLocks noChangeAspect="1"/>
            </p:cNvPicPr>
            <p:nvPr/>
          </p:nvPicPr>
          <p:blipFill>
            <a:blip r:embed="rId6">
              <a:extLst>
                <a:ext uri="{28A0092B-C50C-407E-A947-70E740481C1C}">
                  <a14:useLocalDpi xmlns:a14="http://schemas.microsoft.com/office/drawing/2010/main" val="0"/>
                </a:ext>
              </a:extLst>
            </a:blip>
            <a:srcRect t="4410"/>
            <a:stretch>
              <a:fillRect/>
            </a:stretch>
          </p:blipFill>
          <p:spPr>
            <a:xfrm>
              <a:off x="3589905" y="1478823"/>
              <a:ext cx="1968380" cy="4074252"/>
            </a:xfrm>
            <a:prstGeom prst="rect">
              <a:avLst/>
            </a:prstGeom>
            <a:ln>
              <a:solidFill>
                <a:schemeClr val="bg1">
                  <a:lumMod val="75000"/>
                </a:schemeClr>
              </a:solidFill>
            </a:ln>
          </p:spPr>
        </p:pic>
        <p:grpSp>
          <p:nvGrpSpPr>
            <p:cNvPr id="30" name="グループ化 29">
              <a:extLst>
                <a:ext uri="{FF2B5EF4-FFF2-40B4-BE49-F238E27FC236}">
                  <a16:creationId xmlns:a16="http://schemas.microsoft.com/office/drawing/2014/main" id="{9634C3AE-AC70-C5E8-A044-A32A91B57A33}"/>
                </a:ext>
              </a:extLst>
            </p:cNvPr>
            <p:cNvGrpSpPr/>
            <p:nvPr/>
          </p:nvGrpSpPr>
          <p:grpSpPr>
            <a:xfrm>
              <a:off x="4085681" y="1591528"/>
              <a:ext cx="1457118" cy="363775"/>
              <a:chOff x="1141313" y="1928575"/>
              <a:chExt cx="1457118" cy="363775"/>
            </a:xfrm>
          </p:grpSpPr>
          <p:sp>
            <p:nvSpPr>
              <p:cNvPr id="33" name="正方形/長方形 32">
                <a:extLst>
                  <a:ext uri="{FF2B5EF4-FFF2-40B4-BE49-F238E27FC236}">
                    <a16:creationId xmlns:a16="http://schemas.microsoft.com/office/drawing/2014/main" id="{D61CA903-9C15-C3FC-C577-D739C7E252B4}"/>
                  </a:ext>
                </a:extLst>
              </p:cNvPr>
              <p:cNvSpPr/>
              <p:nvPr/>
            </p:nvSpPr>
            <p:spPr>
              <a:xfrm>
                <a:off x="1141313" y="1928575"/>
                <a:ext cx="895350" cy="277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2BD085A1-EA7D-C6BC-4CF9-B04DD67A09F6}"/>
                  </a:ext>
                </a:extLst>
              </p:cNvPr>
              <p:cNvSpPr/>
              <p:nvPr/>
            </p:nvSpPr>
            <p:spPr>
              <a:xfrm>
                <a:off x="2265056" y="1963738"/>
                <a:ext cx="333375" cy="3286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a:extLst>
                <a:ext uri="{FF2B5EF4-FFF2-40B4-BE49-F238E27FC236}">
                  <a16:creationId xmlns:a16="http://schemas.microsoft.com/office/drawing/2014/main" id="{0BA06AD2-EB5F-B7BA-DBB4-00CF8B76B553}"/>
                </a:ext>
              </a:extLst>
            </p:cNvPr>
            <p:cNvSpPr/>
            <p:nvPr/>
          </p:nvSpPr>
          <p:spPr>
            <a:xfrm>
              <a:off x="4979856" y="3546901"/>
              <a:ext cx="333375" cy="328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8DF16D44-E052-CCBD-247A-33F4A03A8259}"/>
                </a:ext>
              </a:extLst>
            </p:cNvPr>
            <p:cNvSpPr/>
            <p:nvPr/>
          </p:nvSpPr>
          <p:spPr>
            <a:xfrm>
              <a:off x="3754306" y="3985050"/>
              <a:ext cx="1225550" cy="427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5" name="図 34" descr="グラフィカル ユーザー インターフェイス が含まれている画像&#10;&#10;AI 生成コンテンツは誤りを含む可能性があります。">
            <a:extLst>
              <a:ext uri="{FF2B5EF4-FFF2-40B4-BE49-F238E27FC236}">
                <a16:creationId xmlns:a16="http://schemas.microsoft.com/office/drawing/2014/main" id="{F7C3CDBF-628F-C89A-B6C1-CD76AA922352}"/>
              </a:ext>
            </a:extLst>
          </p:cNvPr>
          <p:cNvPicPr>
            <a:picLocks noChangeAspect="1"/>
          </p:cNvPicPr>
          <p:nvPr/>
        </p:nvPicPr>
        <p:blipFill>
          <a:blip r:embed="rId6">
            <a:extLst>
              <a:ext uri="{28A0092B-C50C-407E-A947-70E740481C1C}">
                <a14:useLocalDpi xmlns:a14="http://schemas.microsoft.com/office/drawing/2010/main" val="0"/>
              </a:ext>
            </a:extLst>
          </a:blip>
          <a:srcRect t="86350"/>
          <a:stretch>
            <a:fillRect/>
          </a:stretch>
        </p:blipFill>
        <p:spPr>
          <a:xfrm>
            <a:off x="6527799" y="4962919"/>
            <a:ext cx="2059201" cy="590156"/>
          </a:xfrm>
          <a:prstGeom prst="rect">
            <a:avLst/>
          </a:prstGeom>
          <a:ln>
            <a:noFill/>
          </a:ln>
        </p:spPr>
      </p:pic>
      <p:pic>
        <p:nvPicPr>
          <p:cNvPr id="36" name="図 35" descr="グラフィカル ユーザー インターフェイス が含まれている画像&#10;&#10;AI 生成コンテンツは誤りを含む可能性があります。">
            <a:extLst>
              <a:ext uri="{FF2B5EF4-FFF2-40B4-BE49-F238E27FC236}">
                <a16:creationId xmlns:a16="http://schemas.microsoft.com/office/drawing/2014/main" id="{0314D879-9961-CBD7-D776-DB1E1BCD2111}"/>
              </a:ext>
            </a:extLst>
          </p:cNvPr>
          <p:cNvPicPr>
            <a:picLocks noChangeAspect="1"/>
          </p:cNvPicPr>
          <p:nvPr/>
        </p:nvPicPr>
        <p:blipFill>
          <a:blip r:embed="rId6">
            <a:extLst>
              <a:ext uri="{28A0092B-C50C-407E-A947-70E740481C1C}">
                <a14:useLocalDpi xmlns:a14="http://schemas.microsoft.com/office/drawing/2010/main" val="0"/>
              </a:ext>
            </a:extLst>
          </a:blip>
          <a:srcRect t="86350"/>
          <a:stretch>
            <a:fillRect/>
          </a:stretch>
        </p:blipFill>
        <p:spPr>
          <a:xfrm>
            <a:off x="9557326" y="4962919"/>
            <a:ext cx="1996663" cy="590156"/>
          </a:xfrm>
          <a:prstGeom prst="rect">
            <a:avLst/>
          </a:prstGeom>
          <a:ln>
            <a:noFill/>
          </a:ln>
        </p:spPr>
      </p:pic>
      <p:sp>
        <p:nvSpPr>
          <p:cNvPr id="3" name="正方形/長方形 2">
            <a:extLst>
              <a:ext uri="{FF2B5EF4-FFF2-40B4-BE49-F238E27FC236}">
                <a16:creationId xmlns:a16="http://schemas.microsoft.com/office/drawing/2014/main" id="{CC35E5F8-5533-226A-084F-5BE38753458F}"/>
              </a:ext>
            </a:extLst>
          </p:cNvPr>
          <p:cNvSpPr/>
          <p:nvPr/>
        </p:nvSpPr>
        <p:spPr>
          <a:xfrm>
            <a:off x="2141144" y="4989443"/>
            <a:ext cx="426592" cy="3556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945F09A5-8597-0D32-5A74-36973B3FFB8B}"/>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808ACC2C-93C3-2DB2-9F81-9DFC455762C8}"/>
              </a:ext>
            </a:extLst>
          </p:cNvPr>
          <p:cNvGrpSpPr/>
          <p:nvPr/>
        </p:nvGrpSpPr>
        <p:grpSpPr>
          <a:xfrm>
            <a:off x="623888" y="260226"/>
            <a:ext cx="674373" cy="674373"/>
            <a:chOff x="609516" y="102830"/>
            <a:chExt cx="674373" cy="674373"/>
          </a:xfrm>
        </p:grpSpPr>
        <p:sp>
          <p:nvSpPr>
            <p:cNvPr id="20" name="楕円 19">
              <a:extLst>
                <a:ext uri="{FF2B5EF4-FFF2-40B4-BE49-F238E27FC236}">
                  <a16:creationId xmlns:a16="http://schemas.microsoft.com/office/drawing/2014/main" id="{7E80CED0-9E85-D33C-7712-16722D848914}"/>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6BC08445-28E7-1828-88BC-A231D95B48C4}"/>
                </a:ext>
              </a:extLst>
            </p:cNvPr>
            <p:cNvGrpSpPr/>
            <p:nvPr/>
          </p:nvGrpSpPr>
          <p:grpSpPr>
            <a:xfrm>
              <a:off x="667999" y="161547"/>
              <a:ext cx="566181" cy="558143"/>
              <a:chOff x="667999" y="161547"/>
              <a:chExt cx="566181" cy="558143"/>
            </a:xfrm>
          </p:grpSpPr>
          <p:sp>
            <p:nvSpPr>
              <p:cNvPr id="22" name="楕円 21">
                <a:extLst>
                  <a:ext uri="{FF2B5EF4-FFF2-40B4-BE49-F238E27FC236}">
                    <a16:creationId xmlns:a16="http://schemas.microsoft.com/office/drawing/2014/main" id="{B467B5F4-823B-E075-CBD3-168088244D37}"/>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23B7C84D-00C9-87FD-2EA8-23E291B42F07}"/>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24" name="テキスト ボックス 23">
                <a:extLst>
                  <a:ext uri="{FF2B5EF4-FFF2-40B4-BE49-F238E27FC236}">
                    <a16:creationId xmlns:a16="http://schemas.microsoft.com/office/drawing/2014/main" id="{5E4F57BC-3E44-9D00-4A2B-7943084D28B0}"/>
                  </a:ext>
                </a:extLst>
              </p:cNvPr>
              <p:cNvSpPr txBox="1"/>
              <p:nvPr/>
            </p:nvSpPr>
            <p:spPr>
              <a:xfrm>
                <a:off x="751685" y="319580"/>
                <a:ext cx="441146" cy="400110"/>
              </a:xfrm>
              <a:prstGeom prst="rect">
                <a:avLst/>
              </a:prstGeom>
              <a:noFill/>
            </p:spPr>
            <p:txBody>
              <a:bodyPr wrap="square" rtlCol="0">
                <a:spAutoFit/>
              </a:bodyPr>
              <a:lstStyle/>
              <a:p>
                <a:r>
                  <a:rPr kumimoji="1" lang="en-US" altLang="ja-JP" sz="2000" b="1"/>
                  <a:t>2</a:t>
                </a:r>
                <a:endParaRPr kumimoji="1" lang="ja-JP" altLang="en-US" sz="2000" b="1"/>
              </a:p>
            </p:txBody>
          </p:sp>
        </p:grpSp>
      </p:grpSp>
    </p:spTree>
    <p:extLst>
      <p:ext uri="{BB962C8B-B14F-4D97-AF65-F5344CB8AC3E}">
        <p14:creationId xmlns:p14="http://schemas.microsoft.com/office/powerpoint/2010/main" val="2464028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9B1B-F7CB-C725-52DB-5467251CDD4A}"/>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2341280-3DEC-7409-E0E8-9AAD5619641F}"/>
              </a:ext>
            </a:extLst>
          </p:cNvPr>
          <p:cNvSpPr>
            <a:spLocks noGrp="1"/>
          </p:cNvSpPr>
          <p:nvPr>
            <p:ph type="sldNum" sz="quarter" idx="12"/>
          </p:nvPr>
        </p:nvSpPr>
        <p:spPr/>
        <p:txBody>
          <a:bodyPr/>
          <a:lstStyle/>
          <a:p>
            <a:fld id="{5CFB9FA4-A05F-48B0-95C3-5B7FD10539B7}" type="slidenum">
              <a:rPr kumimoji="1" lang="ja-JP" altLang="en-US" smtClean="0"/>
              <a:t>16</a:t>
            </a:fld>
            <a:endParaRPr kumimoji="1" lang="ja-JP" altLang="en-US"/>
          </a:p>
        </p:txBody>
      </p:sp>
      <p:sp>
        <p:nvSpPr>
          <p:cNvPr id="3" name="タイトル 36">
            <a:extLst>
              <a:ext uri="{FF2B5EF4-FFF2-40B4-BE49-F238E27FC236}">
                <a16:creationId xmlns:a16="http://schemas.microsoft.com/office/drawing/2014/main" id="{FF7CFB09-9332-91CE-148A-E58EDE8E09CC}"/>
              </a:ext>
            </a:extLst>
          </p:cNvPr>
          <p:cNvSpPr txBox="1">
            <a:spLocks/>
          </p:cNvSpPr>
          <p:nvPr/>
        </p:nvSpPr>
        <p:spPr>
          <a:xfrm>
            <a:off x="2638358" y="393184"/>
            <a:ext cx="6848584" cy="385200"/>
          </a:xfrm>
          <a:prstGeom prst="rect">
            <a:avLst/>
          </a:prstGeom>
        </p:spPr>
        <p:txBody>
          <a:bodyPr anchor="ctr">
            <a:normAutofit lnSpcReduction="10000"/>
          </a:bodyPr>
          <a:lstStyle>
            <a:defPPr>
              <a:defRPr lang="ja-JP"/>
            </a:defPPr>
            <a:lvl1pPr marL="0"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2000"/>
              <a:t>Fitbit</a:t>
            </a:r>
            <a:r>
              <a:rPr lang="ja-JP" altLang="en-US" sz="2000"/>
              <a:t>連携</a:t>
            </a:r>
          </a:p>
        </p:txBody>
      </p:sp>
      <p:pic>
        <p:nvPicPr>
          <p:cNvPr id="10" name="図 9" descr="テキスト&#10;&#10;AI 生成コンテンツは誤りを含む可能性があります。">
            <a:extLst>
              <a:ext uri="{FF2B5EF4-FFF2-40B4-BE49-F238E27FC236}">
                <a16:creationId xmlns:a16="http://schemas.microsoft.com/office/drawing/2014/main" id="{63880F01-2530-D9CA-3B9F-06098A13BAE2}"/>
              </a:ext>
            </a:extLst>
          </p:cNvPr>
          <p:cNvPicPr>
            <a:picLocks noChangeAspect="1"/>
          </p:cNvPicPr>
          <p:nvPr/>
        </p:nvPicPr>
        <p:blipFill>
          <a:blip r:embed="rId3">
            <a:extLst>
              <a:ext uri="{28A0092B-C50C-407E-A947-70E740481C1C}">
                <a14:useLocalDpi xmlns:a14="http://schemas.microsoft.com/office/drawing/2010/main" val="0"/>
              </a:ext>
            </a:extLst>
          </a:blip>
          <a:srcRect t="3846"/>
          <a:stretch>
            <a:fillRect/>
          </a:stretch>
        </p:blipFill>
        <p:spPr>
          <a:xfrm>
            <a:off x="631866" y="1323178"/>
            <a:ext cx="2034427" cy="4233399"/>
          </a:xfrm>
          <a:prstGeom prst="rect">
            <a:avLst/>
          </a:prstGeom>
          <a:ln>
            <a:solidFill>
              <a:schemeClr val="bg1">
                <a:lumMod val="65000"/>
              </a:schemeClr>
            </a:solidFill>
          </a:ln>
        </p:spPr>
      </p:pic>
      <p:sp>
        <p:nvSpPr>
          <p:cNvPr id="15" name="正方形/長方形 14">
            <a:extLst>
              <a:ext uri="{FF2B5EF4-FFF2-40B4-BE49-F238E27FC236}">
                <a16:creationId xmlns:a16="http://schemas.microsoft.com/office/drawing/2014/main" id="{9D338317-609C-E871-3AD2-A812CFD628ED}"/>
              </a:ext>
            </a:extLst>
          </p:cNvPr>
          <p:cNvSpPr/>
          <p:nvPr/>
        </p:nvSpPr>
        <p:spPr>
          <a:xfrm>
            <a:off x="719784" y="4157663"/>
            <a:ext cx="1858589" cy="3762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6A91511C-5E42-4EF4-B8CA-439730CB96DF}"/>
              </a:ext>
            </a:extLst>
          </p:cNvPr>
          <p:cNvSpPr txBox="1"/>
          <p:nvPr/>
        </p:nvSpPr>
        <p:spPr>
          <a:xfrm>
            <a:off x="612345" y="5757575"/>
            <a:ext cx="2059200"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「同意して次へ」</a:t>
            </a:r>
            <a:r>
              <a:rPr lang="ja-JP" altLang="en-US" sz="1200">
                <a:latin typeface="Meiryo UI" panose="020B0604030504040204" pitchFamily="50" charset="-128"/>
                <a:ea typeface="Meiryo UI" panose="020B0604030504040204" pitchFamily="50" charset="-128"/>
              </a:rPr>
              <a:t>を押す</a:t>
            </a: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latin typeface="Meiryo UI" panose="020B0604030504040204" pitchFamily="50" charset="-128"/>
                <a:ea typeface="Meiryo UI" panose="020B0604030504040204" pitchFamily="50" charset="-128"/>
              </a:rPr>
              <a:t>「</a:t>
            </a:r>
            <a:r>
              <a:rPr lang="en-US" altLang="ja-JP" sz="1200">
                <a:latin typeface="Meiryo UI" panose="020B0604030504040204" pitchFamily="50" charset="-128"/>
                <a:ea typeface="Meiryo UI" panose="020B0604030504040204" pitchFamily="50" charset="-128"/>
              </a:rPr>
              <a:t>Fitbit</a:t>
            </a:r>
            <a:r>
              <a:rPr lang="ja-JP" altLang="en-US" sz="1200">
                <a:latin typeface="Meiryo UI" panose="020B0604030504040204" pitchFamily="50" charset="-128"/>
                <a:ea typeface="Meiryo UI" panose="020B0604030504040204" pitchFamily="50" charset="-128"/>
              </a:rPr>
              <a:t>」の場合</a:t>
            </a: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latin typeface="Meiryo UI" panose="020B0604030504040204" pitchFamily="50" charset="-128"/>
                <a:ea typeface="Meiryo UI" panose="020B0604030504040204" pitchFamily="50" charset="-128"/>
              </a:rPr>
              <a:t>体重・睡眠時間の設定が可能</a:t>
            </a:r>
          </a:p>
        </p:txBody>
      </p:sp>
      <p:pic>
        <p:nvPicPr>
          <p:cNvPr id="33" name="図 32"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3DDB74CB-05EF-BB99-A77E-E057CE0BEB15}"/>
              </a:ext>
            </a:extLst>
          </p:cNvPr>
          <p:cNvPicPr>
            <a:picLocks noChangeAspect="1"/>
          </p:cNvPicPr>
          <p:nvPr/>
        </p:nvPicPr>
        <p:blipFill>
          <a:blip r:embed="rId4">
            <a:extLst>
              <a:ext uri="{28A0092B-C50C-407E-A947-70E740481C1C}">
                <a14:useLocalDpi xmlns:a14="http://schemas.microsoft.com/office/drawing/2010/main" val="0"/>
              </a:ext>
            </a:extLst>
          </a:blip>
          <a:srcRect t="4516" b="-616"/>
          <a:stretch>
            <a:fillRect/>
          </a:stretch>
        </p:blipFill>
        <p:spPr>
          <a:xfrm>
            <a:off x="6559447" y="1314923"/>
            <a:ext cx="2033398" cy="4236411"/>
          </a:xfrm>
          <a:prstGeom prst="rect">
            <a:avLst/>
          </a:prstGeom>
          <a:ln>
            <a:solidFill>
              <a:schemeClr val="bg1">
                <a:lumMod val="65000"/>
              </a:schemeClr>
            </a:solidFill>
          </a:ln>
        </p:spPr>
      </p:pic>
      <p:pic>
        <p:nvPicPr>
          <p:cNvPr id="34" name="図 3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A5C2DEEE-A56F-1B5B-2393-FFE9B2C833F8}"/>
              </a:ext>
            </a:extLst>
          </p:cNvPr>
          <p:cNvPicPr>
            <a:picLocks noChangeAspect="1"/>
          </p:cNvPicPr>
          <p:nvPr/>
        </p:nvPicPr>
        <p:blipFill>
          <a:blip r:embed="rId5">
            <a:extLst>
              <a:ext uri="{28A0092B-C50C-407E-A947-70E740481C1C}">
                <a14:useLocalDpi xmlns:a14="http://schemas.microsoft.com/office/drawing/2010/main" val="0"/>
              </a:ext>
            </a:extLst>
          </a:blip>
          <a:srcRect t="4158" b="-487"/>
          <a:stretch>
            <a:fillRect/>
          </a:stretch>
        </p:blipFill>
        <p:spPr>
          <a:xfrm>
            <a:off x="3601408" y="1317354"/>
            <a:ext cx="2031152" cy="4234291"/>
          </a:xfrm>
          <a:prstGeom prst="rect">
            <a:avLst/>
          </a:prstGeom>
          <a:ln>
            <a:solidFill>
              <a:schemeClr val="bg1">
                <a:lumMod val="65000"/>
              </a:schemeClr>
            </a:solidFill>
          </a:ln>
        </p:spPr>
      </p:pic>
      <p:sp>
        <p:nvSpPr>
          <p:cNvPr id="35" name="正方形/長方形 34">
            <a:extLst>
              <a:ext uri="{FF2B5EF4-FFF2-40B4-BE49-F238E27FC236}">
                <a16:creationId xmlns:a16="http://schemas.microsoft.com/office/drawing/2014/main" id="{03EC9EBB-2FD4-B058-5398-DCA183DBC205}"/>
              </a:ext>
            </a:extLst>
          </p:cNvPr>
          <p:cNvSpPr/>
          <p:nvPr/>
        </p:nvSpPr>
        <p:spPr>
          <a:xfrm>
            <a:off x="3654573" y="2447844"/>
            <a:ext cx="1861258" cy="33888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7DCF3DA6-3CC4-34E3-49AD-EE6803B5A880}"/>
              </a:ext>
            </a:extLst>
          </p:cNvPr>
          <p:cNvSpPr txBox="1"/>
          <p:nvPr/>
        </p:nvSpPr>
        <p:spPr>
          <a:xfrm>
            <a:off x="6705300" y="2786725"/>
            <a:ext cx="1266825" cy="253916"/>
          </a:xfrm>
          <a:prstGeom prst="rect">
            <a:avLst/>
          </a:prstGeom>
          <a:noFill/>
        </p:spPr>
        <p:txBody>
          <a:bodyPr wrap="square" rtlCol="0">
            <a:spAutoFit/>
          </a:bodyPr>
          <a:lstStyle/>
          <a:p>
            <a:r>
              <a:rPr kumimoji="1" lang="en-US" altLang="ja-JP" sz="1050">
                <a:solidFill>
                  <a:schemeClr val="bg1">
                    <a:lumMod val="75000"/>
                  </a:schemeClr>
                </a:solidFill>
              </a:rPr>
              <a:t>***********</a:t>
            </a:r>
            <a:endParaRPr kumimoji="1" lang="ja-JP" altLang="en-US" sz="1050">
              <a:solidFill>
                <a:schemeClr val="bg1">
                  <a:lumMod val="75000"/>
                </a:schemeClr>
              </a:solidFill>
            </a:endParaRPr>
          </a:p>
        </p:txBody>
      </p:sp>
      <p:sp>
        <p:nvSpPr>
          <p:cNvPr id="37" name="正方形/長方形 36">
            <a:extLst>
              <a:ext uri="{FF2B5EF4-FFF2-40B4-BE49-F238E27FC236}">
                <a16:creationId xmlns:a16="http://schemas.microsoft.com/office/drawing/2014/main" id="{2C18E091-8D2D-771C-AF86-189ADA3583DF}"/>
              </a:ext>
            </a:extLst>
          </p:cNvPr>
          <p:cNvSpPr/>
          <p:nvPr/>
        </p:nvSpPr>
        <p:spPr>
          <a:xfrm>
            <a:off x="7973097" y="3855826"/>
            <a:ext cx="590433" cy="3690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B618E0F0-3B11-9EAD-387E-C82494C1D898}"/>
              </a:ext>
            </a:extLst>
          </p:cNvPr>
          <p:cNvSpPr txBox="1"/>
          <p:nvPr/>
        </p:nvSpPr>
        <p:spPr>
          <a:xfrm>
            <a:off x="3599241" y="5749389"/>
            <a:ext cx="2059200" cy="646331"/>
          </a:xfrm>
          <a:prstGeom prst="rect">
            <a:avLst/>
          </a:prstGeom>
          <a:noFill/>
        </p:spPr>
        <p:txBody>
          <a:bodyPr wrap="square" rtlCol="0">
            <a:spAutoFit/>
          </a:bodyPr>
          <a:lstStyle/>
          <a:p>
            <a:pPr lvl="0" defTabSz="457200">
              <a:defRPr/>
            </a:pPr>
            <a:r>
              <a:rPr lang="ja-JP" altLang="en-US" sz="1200" dirty="0">
                <a:solidFill>
                  <a:srgbClr val="FF0000"/>
                </a:solidFill>
                <a:latin typeface="Meiryo UI" panose="020B0604030504040204" pitchFamily="50" charset="-128"/>
                <a:ea typeface="Meiryo UI" panose="020B0604030504040204" pitchFamily="50" charset="-128"/>
              </a:rPr>
              <a:t>❶「</a:t>
            </a:r>
            <a:r>
              <a:rPr lang="en-US" altLang="ja-JP" sz="1200" dirty="0">
                <a:solidFill>
                  <a:srgbClr val="FF0000"/>
                </a:solidFill>
                <a:latin typeface="Meiryo UI" panose="020B0604030504040204" pitchFamily="50" charset="-128"/>
                <a:ea typeface="Meiryo UI" panose="020B0604030504040204" pitchFamily="50" charset="-128"/>
              </a:rPr>
              <a:t>Google </a:t>
            </a:r>
            <a:r>
              <a:rPr lang="ja-JP" altLang="en-US" sz="1200" dirty="0">
                <a:solidFill>
                  <a:srgbClr val="FF0000"/>
                </a:solidFill>
                <a:latin typeface="Meiryo UI" panose="020B0604030504040204" pitchFamily="50" charset="-128"/>
                <a:ea typeface="Meiryo UI" panose="020B0604030504040204" pitchFamily="50" charset="-128"/>
              </a:rPr>
              <a:t>で続ける」</a:t>
            </a:r>
            <a:r>
              <a:rPr lang="ja-JP" altLang="en-US" sz="1200" dirty="0">
                <a:latin typeface="Meiryo UI" panose="020B0604030504040204" pitchFamily="50" charset="-128"/>
                <a:ea typeface="Meiryo UI" panose="020B0604030504040204" pitchFamily="50" charset="-128"/>
              </a:rPr>
              <a:t>または、</a:t>
            </a:r>
            <a:r>
              <a:rPr lang="ja-JP" altLang="en-US" sz="1200" dirty="0">
                <a:solidFill>
                  <a:srgbClr val="FF0000"/>
                </a:solidFill>
                <a:latin typeface="Meiryo UI" panose="020B0604030504040204" pitchFamily="50" charset="-128"/>
                <a:ea typeface="Meiryo UI" panose="020B0604030504040204" pitchFamily="50" charset="-128"/>
              </a:rPr>
              <a:t>❷「</a:t>
            </a:r>
            <a:r>
              <a:rPr lang="en-US" altLang="ja-JP" sz="1200" dirty="0">
                <a:solidFill>
                  <a:srgbClr val="FF0000"/>
                </a:solidFill>
                <a:latin typeface="Meiryo UI" panose="020B0604030504040204" pitchFamily="50" charset="-128"/>
                <a:ea typeface="Meiryo UI" panose="020B0604030504040204" pitchFamily="50" charset="-128"/>
              </a:rPr>
              <a:t>Fitbit</a:t>
            </a:r>
            <a:r>
              <a:rPr lang="ja-JP" altLang="en-US" sz="1200" dirty="0">
                <a:solidFill>
                  <a:srgbClr val="FF0000"/>
                </a:solidFill>
                <a:latin typeface="Meiryo UI" panose="020B0604030504040204" pitchFamily="50" charset="-128"/>
                <a:ea typeface="Meiryo UI" panose="020B0604030504040204" pitchFamily="50" charset="-128"/>
              </a:rPr>
              <a:t>アカウント」</a:t>
            </a:r>
            <a:r>
              <a:rPr lang="ja-JP" altLang="en-US" sz="1200" dirty="0">
                <a:latin typeface="Meiryo UI" panose="020B0604030504040204" pitchFamily="50" charset="-128"/>
                <a:ea typeface="Meiryo UI" panose="020B0604030504040204" pitchFamily="50" charset="-128"/>
              </a:rPr>
              <a:t>でログイン</a:t>
            </a:r>
            <a:r>
              <a:rPr lang="ja-JP" altLang="en-US" sz="1200" dirty="0">
                <a:solidFill>
                  <a:srgbClr val="FF0000"/>
                </a:solidFill>
                <a:latin typeface="Meiryo UI" panose="020B0604030504040204" pitchFamily="50" charset="-128"/>
                <a:ea typeface="Meiryo UI" panose="020B0604030504040204" pitchFamily="50" charset="-128"/>
              </a:rPr>
              <a:t>❷</a:t>
            </a:r>
            <a:r>
              <a:rPr lang="ja-JP" altLang="en-US" sz="1200" dirty="0">
                <a:latin typeface="Meiryo UI" panose="020B0604030504040204" pitchFamily="50" charset="-128"/>
                <a:ea typeface="Meiryo UI" panose="020B0604030504040204" pitchFamily="50" charset="-128"/>
              </a:rPr>
              <a:t>の方は</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15</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ページへ</a:t>
            </a:r>
            <a:endPar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9A11F37F-FBAE-EBC4-ABA4-592A3DECDC41}"/>
              </a:ext>
            </a:extLst>
          </p:cNvPr>
          <p:cNvSpPr txBox="1"/>
          <p:nvPr/>
        </p:nvSpPr>
        <p:spPr>
          <a:xfrm>
            <a:off x="6559447" y="5749389"/>
            <a:ext cx="2059200"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rPr>
              <a:t>メールアドレス</a:t>
            </a:r>
            <a:r>
              <a:rPr kumimoji="1" lang="ja-JP" altLang="en-US" sz="1200" b="0" i="0" u="none" strike="noStrike" kern="1200" cap="none" spc="0" normalizeH="0" baseline="0" noProof="0">
                <a:ln>
                  <a:noFill/>
                </a:ln>
                <a:effectLst/>
                <a:uLnTx/>
                <a:uFillTx/>
                <a:latin typeface="Meiryo UI" panose="020B0604030504040204" pitchFamily="50" charset="-128"/>
                <a:ea typeface="Meiryo UI" panose="020B0604030504040204" pitchFamily="50" charset="-128"/>
              </a:rPr>
              <a:t>を入力し</a:t>
            </a:r>
            <a:endParaRPr kumimoji="1" lang="en-US" altLang="ja-JP" sz="1200" b="0" i="0"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rPr>
              <a:t>「次へ」</a:t>
            </a:r>
            <a:r>
              <a:rPr kumimoji="1" lang="ja-JP" altLang="en-US" sz="1200" b="0" i="0" u="none" strike="noStrike" kern="1200" cap="none" spc="0" normalizeH="0" baseline="0" noProof="0">
                <a:ln>
                  <a:noFill/>
                </a:ln>
                <a:effectLst/>
                <a:uLnTx/>
                <a:uFillTx/>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938085DA-2A2C-0FEC-6DC5-8751E88D608A}"/>
              </a:ext>
            </a:extLst>
          </p:cNvPr>
          <p:cNvSpPr txBox="1"/>
          <p:nvPr/>
        </p:nvSpPr>
        <p:spPr>
          <a:xfrm>
            <a:off x="9517487" y="5749389"/>
            <a:ext cx="2059200"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rPr>
              <a:t>パスワード</a:t>
            </a:r>
            <a:r>
              <a:rPr kumimoji="1" lang="ja-JP" altLang="en-US" sz="1200" b="0" i="0" u="none" strike="noStrike" kern="1200" cap="none" spc="0" normalizeH="0" baseline="0" noProof="0">
                <a:ln>
                  <a:noFill/>
                </a:ln>
                <a:effectLst/>
                <a:uLnTx/>
                <a:uFillTx/>
                <a:latin typeface="Meiryo UI" panose="020B0604030504040204" pitchFamily="50" charset="-128"/>
                <a:ea typeface="Meiryo UI" panose="020B0604030504040204" pitchFamily="50" charset="-128"/>
              </a:rPr>
              <a:t>を入力し</a:t>
            </a:r>
            <a:endParaRPr kumimoji="1" lang="en-US" altLang="ja-JP" sz="1200" b="0" i="0"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rPr>
              <a:t>「次へ」</a:t>
            </a:r>
            <a:r>
              <a:rPr kumimoji="1" lang="ja-JP" altLang="en-US" sz="1200" b="0" i="0" u="none" strike="noStrike" kern="1200" cap="none" spc="0" normalizeH="0" baseline="0" noProof="0">
                <a:ln>
                  <a:noFill/>
                </a:ln>
                <a:effectLst/>
                <a:uLnTx/>
                <a:uFillTx/>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CF74B77C-E580-E5F6-9FD1-A1CB3F3B7D1C}"/>
              </a:ext>
            </a:extLst>
          </p:cNvPr>
          <p:cNvSpPr/>
          <p:nvPr/>
        </p:nvSpPr>
        <p:spPr>
          <a:xfrm>
            <a:off x="6567675" y="2621604"/>
            <a:ext cx="1995855" cy="4369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705C0554-C3F0-2CEF-94F1-DDAA60EF2360}"/>
              </a:ext>
            </a:extLst>
          </p:cNvPr>
          <p:cNvGrpSpPr/>
          <p:nvPr/>
        </p:nvGrpSpPr>
        <p:grpSpPr>
          <a:xfrm>
            <a:off x="9504811" y="1315240"/>
            <a:ext cx="2059200" cy="4236410"/>
            <a:chOff x="6537325" y="1343815"/>
            <a:chExt cx="2059200" cy="4236410"/>
          </a:xfrm>
        </p:grpSpPr>
        <p:pic>
          <p:nvPicPr>
            <p:cNvPr id="43" name="図 42"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A0AE6A44-1D32-5033-AA56-CA785D203480}"/>
                </a:ext>
              </a:extLst>
            </p:cNvPr>
            <p:cNvPicPr>
              <a:picLocks noChangeAspect="1"/>
            </p:cNvPicPr>
            <p:nvPr/>
          </p:nvPicPr>
          <p:blipFill>
            <a:blip r:embed="rId6">
              <a:extLst>
                <a:ext uri="{28A0092B-C50C-407E-A947-70E740481C1C}">
                  <a14:useLocalDpi xmlns:a14="http://schemas.microsoft.com/office/drawing/2010/main" val="0"/>
                </a:ext>
              </a:extLst>
            </a:blip>
            <a:srcRect t="5545" b="-610"/>
            <a:stretch>
              <a:fillRect/>
            </a:stretch>
          </p:blipFill>
          <p:spPr>
            <a:xfrm>
              <a:off x="6537325" y="1343815"/>
              <a:ext cx="2059200" cy="4236410"/>
            </a:xfrm>
            <a:prstGeom prst="rect">
              <a:avLst/>
            </a:prstGeom>
            <a:ln>
              <a:solidFill>
                <a:schemeClr val="bg1">
                  <a:lumMod val="65000"/>
                </a:schemeClr>
              </a:solidFill>
            </a:ln>
          </p:spPr>
        </p:pic>
        <p:sp>
          <p:nvSpPr>
            <p:cNvPr id="44" name="正方形/長方形 43">
              <a:extLst>
                <a:ext uri="{FF2B5EF4-FFF2-40B4-BE49-F238E27FC236}">
                  <a16:creationId xmlns:a16="http://schemas.microsoft.com/office/drawing/2014/main" id="{ADB50F2D-51D5-A8F2-46FC-1014D52E4561}"/>
                </a:ext>
              </a:extLst>
            </p:cNvPr>
            <p:cNvSpPr/>
            <p:nvPr/>
          </p:nvSpPr>
          <p:spPr>
            <a:xfrm>
              <a:off x="6806010" y="2426254"/>
              <a:ext cx="473075" cy="88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正方形/長方形 44">
            <a:extLst>
              <a:ext uri="{FF2B5EF4-FFF2-40B4-BE49-F238E27FC236}">
                <a16:creationId xmlns:a16="http://schemas.microsoft.com/office/drawing/2014/main" id="{7A15E411-E33F-31C8-6EA7-2BFDDAE32E39}"/>
              </a:ext>
            </a:extLst>
          </p:cNvPr>
          <p:cNvSpPr/>
          <p:nvPr/>
        </p:nvSpPr>
        <p:spPr>
          <a:xfrm>
            <a:off x="10943761" y="3656895"/>
            <a:ext cx="590433" cy="3309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D5E5020A-6FDA-FF8D-4D80-DD3C1561ABF1}"/>
              </a:ext>
            </a:extLst>
          </p:cNvPr>
          <p:cNvSpPr/>
          <p:nvPr/>
        </p:nvSpPr>
        <p:spPr>
          <a:xfrm>
            <a:off x="9525714" y="2853378"/>
            <a:ext cx="2008479" cy="43692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8039EC4-771F-1774-C3EB-0E77740D398C}"/>
              </a:ext>
            </a:extLst>
          </p:cNvPr>
          <p:cNvSpPr/>
          <p:nvPr/>
        </p:nvSpPr>
        <p:spPr>
          <a:xfrm>
            <a:off x="3654573" y="2933188"/>
            <a:ext cx="1861258" cy="122447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C6BE3A7-FF31-5CD8-393A-DB584C334FEA}"/>
              </a:ext>
            </a:extLst>
          </p:cNvPr>
          <p:cNvSpPr txBox="1"/>
          <p:nvPr/>
        </p:nvSpPr>
        <p:spPr>
          <a:xfrm>
            <a:off x="3285067" y="2260600"/>
            <a:ext cx="415498" cy="369332"/>
          </a:xfrm>
          <a:prstGeom prst="rect">
            <a:avLst/>
          </a:prstGeom>
          <a:noFill/>
        </p:spPr>
        <p:txBody>
          <a:bodyPr wrap="none" rtlCol="0">
            <a:spAutoFit/>
          </a:bodyPr>
          <a:lstStyle/>
          <a:p>
            <a:r>
              <a:rPr kumimoji="1" lang="ja-JP" altLang="en-US">
                <a:solidFill>
                  <a:srgbClr val="FF0000"/>
                </a:solidFill>
              </a:rPr>
              <a:t>❶</a:t>
            </a:r>
          </a:p>
        </p:txBody>
      </p:sp>
      <p:sp>
        <p:nvSpPr>
          <p:cNvPr id="13" name="テキスト ボックス 12">
            <a:extLst>
              <a:ext uri="{FF2B5EF4-FFF2-40B4-BE49-F238E27FC236}">
                <a16:creationId xmlns:a16="http://schemas.microsoft.com/office/drawing/2014/main" id="{FFA59759-4739-C259-39CE-864798673EEB}"/>
              </a:ext>
            </a:extLst>
          </p:cNvPr>
          <p:cNvSpPr txBox="1"/>
          <p:nvPr/>
        </p:nvSpPr>
        <p:spPr>
          <a:xfrm>
            <a:off x="3285067" y="2827867"/>
            <a:ext cx="415498" cy="369332"/>
          </a:xfrm>
          <a:prstGeom prst="rect">
            <a:avLst/>
          </a:prstGeom>
          <a:noFill/>
        </p:spPr>
        <p:txBody>
          <a:bodyPr wrap="none" rtlCol="0">
            <a:spAutoFit/>
          </a:bodyPr>
          <a:lstStyle/>
          <a:p>
            <a:r>
              <a:rPr kumimoji="1" lang="ja-JP" altLang="en-US">
                <a:solidFill>
                  <a:srgbClr val="FF0000"/>
                </a:solidFill>
              </a:rPr>
              <a:t>❷</a:t>
            </a:r>
          </a:p>
        </p:txBody>
      </p:sp>
      <p:sp>
        <p:nvSpPr>
          <p:cNvPr id="16" name="正方形/長方形 15">
            <a:extLst>
              <a:ext uri="{FF2B5EF4-FFF2-40B4-BE49-F238E27FC236}">
                <a16:creationId xmlns:a16="http://schemas.microsoft.com/office/drawing/2014/main" id="{2F15A44A-5AFF-9869-D6AD-2BA9DB89F292}"/>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8E3161EC-CE2A-DA24-C055-69E89873E7B2}"/>
              </a:ext>
            </a:extLst>
          </p:cNvPr>
          <p:cNvGrpSpPr/>
          <p:nvPr/>
        </p:nvGrpSpPr>
        <p:grpSpPr>
          <a:xfrm>
            <a:off x="623888" y="260226"/>
            <a:ext cx="674373" cy="674373"/>
            <a:chOff x="609516" y="102830"/>
            <a:chExt cx="674373" cy="674373"/>
          </a:xfrm>
        </p:grpSpPr>
        <p:sp>
          <p:nvSpPr>
            <p:cNvPr id="17" name="楕円 16">
              <a:extLst>
                <a:ext uri="{FF2B5EF4-FFF2-40B4-BE49-F238E27FC236}">
                  <a16:creationId xmlns:a16="http://schemas.microsoft.com/office/drawing/2014/main" id="{4AA68D65-3E2E-E2D4-D7D8-5BEF0FDBAC3B}"/>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4B79A64F-6CBC-B085-9637-7C0D6AFB44AB}"/>
                </a:ext>
              </a:extLst>
            </p:cNvPr>
            <p:cNvGrpSpPr/>
            <p:nvPr/>
          </p:nvGrpSpPr>
          <p:grpSpPr>
            <a:xfrm>
              <a:off x="667999" y="161547"/>
              <a:ext cx="566181" cy="558143"/>
              <a:chOff x="667999" y="161547"/>
              <a:chExt cx="566181" cy="558143"/>
            </a:xfrm>
          </p:grpSpPr>
          <p:sp>
            <p:nvSpPr>
              <p:cNvPr id="19" name="楕円 18">
                <a:extLst>
                  <a:ext uri="{FF2B5EF4-FFF2-40B4-BE49-F238E27FC236}">
                    <a16:creationId xmlns:a16="http://schemas.microsoft.com/office/drawing/2014/main" id="{831650A8-81B7-B01D-8CA6-0E53BA8A0D38}"/>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A6628CC0-E08F-8DC5-FFA2-6AC02E055270}"/>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21" name="テキスト ボックス 20">
                <a:extLst>
                  <a:ext uri="{FF2B5EF4-FFF2-40B4-BE49-F238E27FC236}">
                    <a16:creationId xmlns:a16="http://schemas.microsoft.com/office/drawing/2014/main" id="{7E77179E-0F3D-AEDE-7C08-B14A3A0A8CBD}"/>
                  </a:ext>
                </a:extLst>
              </p:cNvPr>
              <p:cNvSpPr txBox="1"/>
              <p:nvPr/>
            </p:nvSpPr>
            <p:spPr>
              <a:xfrm>
                <a:off x="751685" y="319580"/>
                <a:ext cx="441146" cy="400110"/>
              </a:xfrm>
              <a:prstGeom prst="rect">
                <a:avLst/>
              </a:prstGeom>
              <a:noFill/>
            </p:spPr>
            <p:txBody>
              <a:bodyPr wrap="square" rtlCol="0">
                <a:spAutoFit/>
              </a:bodyPr>
              <a:lstStyle/>
              <a:p>
                <a:r>
                  <a:rPr kumimoji="1" lang="en-US" altLang="ja-JP" sz="2000" b="1"/>
                  <a:t>2</a:t>
                </a:r>
                <a:endParaRPr kumimoji="1" lang="ja-JP" altLang="en-US" sz="2000" b="1"/>
              </a:p>
            </p:txBody>
          </p:sp>
        </p:grpSp>
      </p:grpSp>
    </p:spTree>
    <p:extLst>
      <p:ext uri="{BB962C8B-B14F-4D97-AF65-F5344CB8AC3E}">
        <p14:creationId xmlns:p14="http://schemas.microsoft.com/office/powerpoint/2010/main" val="74164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AF42936-C6F1-A424-53FE-117E6991EDDC}"/>
              </a:ext>
            </a:extLst>
          </p:cNvPr>
          <p:cNvSpPr>
            <a:spLocks noGrp="1"/>
          </p:cNvSpPr>
          <p:nvPr>
            <p:ph type="sldNum" sz="quarter" idx="12"/>
          </p:nvPr>
        </p:nvSpPr>
        <p:spPr/>
        <p:txBody>
          <a:bodyPr/>
          <a:lstStyle/>
          <a:p>
            <a:fld id="{5CFB9FA4-A05F-48B0-95C3-5B7FD10539B7}" type="slidenum">
              <a:rPr kumimoji="1" lang="ja-JP" altLang="en-US" smtClean="0"/>
              <a:t>17</a:t>
            </a:fld>
            <a:endParaRPr kumimoji="1" lang="ja-JP" altLang="en-US"/>
          </a:p>
        </p:txBody>
      </p:sp>
      <p:sp>
        <p:nvSpPr>
          <p:cNvPr id="4" name="正方形/長方形 3">
            <a:extLst>
              <a:ext uri="{FF2B5EF4-FFF2-40B4-BE49-F238E27FC236}">
                <a16:creationId xmlns:a16="http://schemas.microsoft.com/office/drawing/2014/main" id="{36F9E06A-624D-6093-6AE9-5730058C1ADF}"/>
              </a:ext>
            </a:extLst>
          </p:cNvPr>
          <p:cNvSpPr/>
          <p:nvPr/>
        </p:nvSpPr>
        <p:spPr>
          <a:xfrm>
            <a:off x="1184347" y="2903439"/>
            <a:ext cx="778598" cy="199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36">
            <a:extLst>
              <a:ext uri="{FF2B5EF4-FFF2-40B4-BE49-F238E27FC236}">
                <a16:creationId xmlns:a16="http://schemas.microsoft.com/office/drawing/2014/main" id="{608D4C1A-B517-B2A3-BFCB-B6EB4A44F496}"/>
              </a:ext>
            </a:extLst>
          </p:cNvPr>
          <p:cNvSpPr txBox="1">
            <a:spLocks/>
          </p:cNvSpPr>
          <p:nvPr/>
        </p:nvSpPr>
        <p:spPr>
          <a:xfrm>
            <a:off x="2630378" y="407221"/>
            <a:ext cx="6848584" cy="385200"/>
          </a:xfrm>
          <a:prstGeom prst="rect">
            <a:avLst/>
          </a:prstGeom>
        </p:spPr>
        <p:txBody>
          <a:bodyPr anchor="ctr">
            <a:normAutofit lnSpcReduction="10000"/>
          </a:bodyPr>
          <a:lstStyle>
            <a:defPPr>
              <a:defRPr lang="ja-JP"/>
            </a:defPPr>
            <a:lvl1pPr marL="0"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en-US" altLang="ja-JP" sz="2000"/>
              <a:t>Fitbit</a:t>
            </a:r>
            <a:r>
              <a:rPr lang="ja-JP" altLang="en-US" sz="2000"/>
              <a:t>連携</a:t>
            </a:r>
            <a:endParaRPr lang="en-US" altLang="ja-JP" sz="2000"/>
          </a:p>
        </p:txBody>
      </p:sp>
      <p:sp>
        <p:nvSpPr>
          <p:cNvPr id="7" name="正方形/長方形 6">
            <a:extLst>
              <a:ext uri="{FF2B5EF4-FFF2-40B4-BE49-F238E27FC236}">
                <a16:creationId xmlns:a16="http://schemas.microsoft.com/office/drawing/2014/main" id="{B3A1BBE9-2052-AB48-E188-67D61B95F36B}"/>
              </a:ext>
            </a:extLst>
          </p:cNvPr>
          <p:cNvSpPr/>
          <p:nvPr/>
        </p:nvSpPr>
        <p:spPr>
          <a:xfrm>
            <a:off x="1059179" y="4310360"/>
            <a:ext cx="680177" cy="156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959AFC36-312B-E697-A902-54F6D8385D35}"/>
              </a:ext>
            </a:extLst>
          </p:cNvPr>
          <p:cNvPicPr>
            <a:picLocks noChangeAspect="1"/>
          </p:cNvPicPr>
          <p:nvPr/>
        </p:nvPicPr>
        <p:blipFill>
          <a:blip r:embed="rId3"/>
          <a:srcRect t="5021"/>
          <a:stretch>
            <a:fillRect/>
          </a:stretch>
        </p:blipFill>
        <p:spPr>
          <a:xfrm>
            <a:off x="623888" y="1320273"/>
            <a:ext cx="2060627" cy="4232802"/>
          </a:xfrm>
          <a:prstGeom prst="rect">
            <a:avLst/>
          </a:prstGeom>
          <a:ln>
            <a:solidFill>
              <a:schemeClr val="bg1">
                <a:lumMod val="65000"/>
              </a:schemeClr>
            </a:solidFill>
          </a:ln>
        </p:spPr>
      </p:pic>
      <p:sp>
        <p:nvSpPr>
          <p:cNvPr id="10" name="正方形/長方形 9">
            <a:extLst>
              <a:ext uri="{FF2B5EF4-FFF2-40B4-BE49-F238E27FC236}">
                <a16:creationId xmlns:a16="http://schemas.microsoft.com/office/drawing/2014/main" id="{1585BFD2-4471-3A5A-90B0-5125EF80EB6F}"/>
              </a:ext>
            </a:extLst>
          </p:cNvPr>
          <p:cNvSpPr/>
          <p:nvPr/>
        </p:nvSpPr>
        <p:spPr>
          <a:xfrm>
            <a:off x="623304" y="2420301"/>
            <a:ext cx="2060627" cy="76540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descr="テキスト, 手紙&#10;&#10;AI 生成コンテンツは誤りを含む可能性があります。">
            <a:extLst>
              <a:ext uri="{FF2B5EF4-FFF2-40B4-BE49-F238E27FC236}">
                <a16:creationId xmlns:a16="http://schemas.microsoft.com/office/drawing/2014/main" id="{4B3C192A-9FF3-9A40-4A04-ED167586713F}"/>
              </a:ext>
            </a:extLst>
          </p:cNvPr>
          <p:cNvPicPr>
            <a:picLocks noChangeAspect="1"/>
          </p:cNvPicPr>
          <p:nvPr/>
        </p:nvPicPr>
        <p:blipFill>
          <a:blip r:embed="rId4">
            <a:extLst>
              <a:ext uri="{28A0092B-C50C-407E-A947-70E740481C1C}">
                <a14:useLocalDpi xmlns:a14="http://schemas.microsoft.com/office/drawing/2010/main" val="0"/>
              </a:ext>
            </a:extLst>
          </a:blip>
          <a:srcRect t="4009"/>
          <a:stretch>
            <a:fillRect/>
          </a:stretch>
        </p:blipFill>
        <p:spPr>
          <a:xfrm>
            <a:off x="6539545" y="1317362"/>
            <a:ext cx="2037600" cy="4232801"/>
          </a:xfrm>
          <a:prstGeom prst="rect">
            <a:avLst/>
          </a:prstGeom>
          <a:ln>
            <a:solidFill>
              <a:schemeClr val="bg1">
                <a:lumMod val="65000"/>
              </a:schemeClr>
            </a:solidFill>
          </a:ln>
        </p:spPr>
      </p:pic>
      <p:sp>
        <p:nvSpPr>
          <p:cNvPr id="20" name="テキスト ボックス 19">
            <a:extLst>
              <a:ext uri="{FF2B5EF4-FFF2-40B4-BE49-F238E27FC236}">
                <a16:creationId xmlns:a16="http://schemas.microsoft.com/office/drawing/2014/main" id="{33E83EFA-154B-5460-4207-D0929999F0DB}"/>
              </a:ext>
            </a:extLst>
          </p:cNvPr>
          <p:cNvSpPr txBox="1"/>
          <p:nvPr/>
        </p:nvSpPr>
        <p:spPr>
          <a:xfrm>
            <a:off x="6527800" y="5740028"/>
            <a:ext cx="2223770" cy="286360"/>
          </a:xfrm>
          <a:prstGeom prst="rect">
            <a:avLst/>
          </a:prstGeom>
          <a:noFill/>
        </p:spPr>
        <p:txBody>
          <a:bodyPr wrap="square" rtlCol="0">
            <a:spAutoFit/>
          </a:bodyPr>
          <a:lstStyle/>
          <a:p>
            <a:pPr marL="0" marR="0" lvl="0" indent="0" defTabSz="457200" rtl="0" eaLnBrk="1" fontAlgn="auto" latinLnBrk="0" hangingPunct="1">
              <a:lnSpc>
                <a:spcPts val="17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「データ連携設定に戻る」 </a:t>
            </a:r>
            <a:r>
              <a:rPr lang="ja-JP" altLang="en-US" sz="1200">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819E2A62-7175-E810-2D23-21C8580301C2}"/>
              </a:ext>
            </a:extLst>
          </p:cNvPr>
          <p:cNvSpPr/>
          <p:nvPr/>
        </p:nvSpPr>
        <p:spPr>
          <a:xfrm>
            <a:off x="6594545" y="4958323"/>
            <a:ext cx="1920805" cy="3852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410637B6-1D57-2D54-A3A3-A1ABD0A463B3}"/>
              </a:ext>
            </a:extLst>
          </p:cNvPr>
          <p:cNvPicPr>
            <a:picLocks noChangeAspect="1"/>
          </p:cNvPicPr>
          <p:nvPr/>
        </p:nvPicPr>
        <p:blipFill>
          <a:blip r:embed="rId5"/>
          <a:srcRect t="3947"/>
          <a:stretch>
            <a:fillRect/>
          </a:stretch>
        </p:blipFill>
        <p:spPr>
          <a:xfrm>
            <a:off x="3599780" y="1312599"/>
            <a:ext cx="2037600" cy="4232801"/>
          </a:xfrm>
          <a:prstGeom prst="rect">
            <a:avLst/>
          </a:prstGeom>
          <a:ln>
            <a:solidFill>
              <a:schemeClr val="bg1">
                <a:lumMod val="65000"/>
              </a:schemeClr>
            </a:solidFill>
          </a:ln>
        </p:spPr>
      </p:pic>
      <p:sp>
        <p:nvSpPr>
          <p:cNvPr id="23" name="正方形/長方形 22">
            <a:extLst>
              <a:ext uri="{FF2B5EF4-FFF2-40B4-BE49-F238E27FC236}">
                <a16:creationId xmlns:a16="http://schemas.microsoft.com/office/drawing/2014/main" id="{A97D707D-D4E9-A6DE-DDDB-7A401EB05C68}"/>
              </a:ext>
            </a:extLst>
          </p:cNvPr>
          <p:cNvSpPr/>
          <p:nvPr/>
        </p:nvSpPr>
        <p:spPr>
          <a:xfrm>
            <a:off x="3607400" y="2442754"/>
            <a:ext cx="410210" cy="7429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04CF91D-9705-0AC4-5C17-2EB0614CAD1B}"/>
              </a:ext>
            </a:extLst>
          </p:cNvPr>
          <p:cNvSpPr/>
          <p:nvPr/>
        </p:nvSpPr>
        <p:spPr>
          <a:xfrm>
            <a:off x="4797619" y="3649806"/>
            <a:ext cx="809281" cy="34900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7FDE7818-088C-2725-3B55-A9A1B04747F9}"/>
              </a:ext>
            </a:extLst>
          </p:cNvPr>
          <p:cNvPicPr>
            <a:picLocks noChangeAspect="1"/>
          </p:cNvPicPr>
          <p:nvPr/>
        </p:nvPicPr>
        <p:blipFill>
          <a:blip r:embed="rId6">
            <a:extLst>
              <a:ext uri="{28A0092B-C50C-407E-A947-70E740481C1C}">
                <a14:useLocalDpi xmlns:a14="http://schemas.microsoft.com/office/drawing/2010/main" val="0"/>
              </a:ext>
            </a:extLst>
          </a:blip>
          <a:srcRect t="4664"/>
          <a:stretch>
            <a:fillRect/>
          </a:stretch>
        </p:blipFill>
        <p:spPr>
          <a:xfrm>
            <a:off x="9509688" y="1309018"/>
            <a:ext cx="2054138" cy="4238017"/>
          </a:xfrm>
          <a:prstGeom prst="rect">
            <a:avLst/>
          </a:prstGeom>
          <a:ln>
            <a:solidFill>
              <a:schemeClr val="bg1">
                <a:lumMod val="65000"/>
              </a:schemeClr>
            </a:solidFill>
          </a:ln>
        </p:spPr>
      </p:pic>
      <p:sp>
        <p:nvSpPr>
          <p:cNvPr id="26" name="正方形/長方形 25">
            <a:extLst>
              <a:ext uri="{FF2B5EF4-FFF2-40B4-BE49-F238E27FC236}">
                <a16:creationId xmlns:a16="http://schemas.microsoft.com/office/drawing/2014/main" id="{E3F0859E-7480-66AB-07AB-7D0425CD15A9}"/>
              </a:ext>
            </a:extLst>
          </p:cNvPr>
          <p:cNvSpPr/>
          <p:nvPr/>
        </p:nvSpPr>
        <p:spPr>
          <a:xfrm>
            <a:off x="9622971" y="2264229"/>
            <a:ext cx="1837509" cy="4180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54EC7D6-6C9F-9695-3A08-278A73487555}"/>
              </a:ext>
            </a:extLst>
          </p:cNvPr>
          <p:cNvSpPr txBox="1"/>
          <p:nvPr/>
        </p:nvSpPr>
        <p:spPr>
          <a:xfrm>
            <a:off x="9517063" y="5757256"/>
            <a:ext cx="2059200" cy="461665"/>
          </a:xfrm>
          <a:prstGeom prst="rect">
            <a:avLst/>
          </a:prstGeom>
          <a:noFill/>
        </p:spPr>
        <p:txBody>
          <a:bodyPr wrap="square" lIns="91440" tIns="45720" rIns="91440" bIns="45720" rtlCol="0" anchor="t">
            <a:spAutoFit/>
          </a:bodyPr>
          <a:lstStyle/>
          <a:p>
            <a:pPr lvl="0" defTabSz="457200">
              <a:defRPr/>
            </a:pPr>
            <a:r>
              <a:rPr lang="ja-JP" altLang="en-US" sz="1200">
                <a:solidFill>
                  <a:srgbClr val="FF0000"/>
                </a:solidFill>
                <a:latin typeface="Meiryo UI"/>
                <a:ea typeface="Meiryo UI"/>
              </a:rPr>
              <a:t>「</a:t>
            </a:r>
            <a:r>
              <a:rPr lang="en-US" altLang="ja-JP" sz="1200">
                <a:solidFill>
                  <a:srgbClr val="FF0000"/>
                </a:solidFill>
                <a:latin typeface="Meiryo UI"/>
                <a:ea typeface="Meiryo UI"/>
              </a:rPr>
              <a:t>Fitbit</a:t>
            </a:r>
            <a:r>
              <a:rPr lang="ja-JP" altLang="en-US" sz="1200">
                <a:solidFill>
                  <a:srgbClr val="FF0000"/>
                </a:solidFill>
                <a:latin typeface="Meiryo UI"/>
                <a:ea typeface="Meiryo UI"/>
              </a:rPr>
              <a:t>」 </a:t>
            </a:r>
            <a:endParaRPr lang="en-US" altLang="ja-JP" sz="1200">
              <a:solidFill>
                <a:srgbClr val="FF0000"/>
              </a:solidFill>
              <a:latin typeface="Meiryo UI"/>
              <a:ea typeface="Meiryo UI"/>
            </a:endParaRPr>
          </a:p>
          <a:p>
            <a:pPr lvl="0" defTabSz="457200">
              <a:defRPr/>
            </a:pPr>
            <a:r>
              <a:rPr lang="ja-JP" altLang="en-US" sz="1200">
                <a:solidFill>
                  <a:prstClr val="black"/>
                </a:solidFill>
              </a:rPr>
              <a:t>が</a:t>
            </a:r>
            <a:r>
              <a:rPr lang="en-US" altLang="ja-JP" sz="1200">
                <a:solidFill>
                  <a:prstClr val="black"/>
                </a:solidFill>
              </a:rPr>
              <a:t>ON</a:t>
            </a:r>
            <a:r>
              <a:rPr lang="ja-JP" altLang="en-US" sz="1200">
                <a:solidFill>
                  <a:prstClr val="black"/>
                </a:solidFill>
              </a:rPr>
              <a:t>になっていれば設定完了</a:t>
            </a:r>
            <a:endParaRPr lang="en-US" altLang="ja-JP" sz="1200">
              <a:solidFill>
                <a:prstClr val="black"/>
              </a:solidFill>
            </a:endParaRPr>
          </a:p>
        </p:txBody>
      </p:sp>
      <p:sp>
        <p:nvSpPr>
          <p:cNvPr id="28" name="テキスト ボックス 27">
            <a:extLst>
              <a:ext uri="{FF2B5EF4-FFF2-40B4-BE49-F238E27FC236}">
                <a16:creationId xmlns:a16="http://schemas.microsoft.com/office/drawing/2014/main" id="{6C985ABD-F16D-EEB9-6B93-461F7790E490}"/>
              </a:ext>
            </a:extLst>
          </p:cNvPr>
          <p:cNvSpPr txBox="1"/>
          <p:nvPr/>
        </p:nvSpPr>
        <p:spPr>
          <a:xfrm>
            <a:off x="3611620" y="5749389"/>
            <a:ext cx="2059200" cy="276999"/>
          </a:xfrm>
          <a:prstGeom prst="rect">
            <a:avLst/>
          </a:prstGeom>
          <a:noFill/>
        </p:spPr>
        <p:txBody>
          <a:bodyPr wrap="square" rtlCol="0">
            <a:spAutoFit/>
          </a:bodyPr>
          <a:lstStyle/>
          <a:p>
            <a:pPr lvl="0" defTabSz="457200">
              <a:defRPr/>
            </a:pPr>
            <a:r>
              <a:rPr lang="ja-JP" altLang="en-US" sz="1200">
                <a:solidFill>
                  <a:srgbClr val="FF0000"/>
                </a:solidFill>
                <a:latin typeface="Meiryo UI" panose="020B0604030504040204" pitchFamily="50" charset="-128"/>
                <a:ea typeface="Meiryo UI" panose="020B0604030504040204" pitchFamily="50" charset="-128"/>
              </a:rPr>
              <a:t>「許可」</a:t>
            </a:r>
            <a:r>
              <a:rPr lang="ja-JP" altLang="en-US" sz="1200">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effectLst/>
              <a:uLnTx/>
              <a:uFillTx/>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81094FA6-AAA9-05AB-E442-52361B22A33B}"/>
              </a:ext>
            </a:extLst>
          </p:cNvPr>
          <p:cNvSpPr txBox="1"/>
          <p:nvPr/>
        </p:nvSpPr>
        <p:spPr>
          <a:xfrm>
            <a:off x="626881" y="5749389"/>
            <a:ext cx="2059200" cy="461665"/>
          </a:xfrm>
          <a:prstGeom prst="rect">
            <a:avLst/>
          </a:prstGeom>
          <a:noFill/>
        </p:spPr>
        <p:txBody>
          <a:bodyPr wrap="square" rtlCol="0">
            <a:spAutoFit/>
          </a:bodyPr>
          <a:lstStyle/>
          <a:p>
            <a:pPr lvl="0" defTabSz="457200">
              <a:defRPr/>
            </a:pPr>
            <a:r>
              <a:rPr lang="ja-JP" altLang="en-US" sz="1200">
                <a:solidFill>
                  <a:srgbClr val="FF0000"/>
                </a:solidFill>
                <a:latin typeface="Meiryo UI" panose="020B0604030504040204" pitchFamily="50" charset="-128"/>
                <a:ea typeface="Meiryo UI" panose="020B0604030504040204" pitchFamily="50" charset="-128"/>
              </a:rPr>
              <a:t>「すべて許可する」</a:t>
            </a:r>
            <a:endParaRPr lang="en-US" altLang="ja-JP" sz="1200">
              <a:solidFill>
                <a:srgbClr val="FF0000"/>
              </a:solidFill>
              <a:latin typeface="Meiryo UI" panose="020B0604030504040204" pitchFamily="50" charset="-128"/>
              <a:ea typeface="Meiryo UI" panose="020B0604030504040204" pitchFamily="50" charset="-128"/>
            </a:endParaRPr>
          </a:p>
          <a:p>
            <a:pPr lvl="0" defTabSz="457200">
              <a:defRPr/>
            </a:pPr>
            <a:r>
              <a:rPr lang="ja-JP" altLang="en-US" sz="1200">
                <a:latin typeface="Meiryo UI" panose="020B0604030504040204" pitchFamily="50" charset="-128"/>
                <a:ea typeface="Meiryo UI" panose="020B0604030504040204" pitchFamily="50" charset="-128"/>
              </a:rPr>
              <a:t>にチェックを入れる</a:t>
            </a:r>
          </a:p>
        </p:txBody>
      </p:sp>
      <p:pic>
        <p:nvPicPr>
          <p:cNvPr id="3" name="図 2" descr="グラフィカル ユーザー インターフェイス が含まれている画像&#10;&#10;AI 生成コンテンツは誤りを含む可能性があります。">
            <a:extLst>
              <a:ext uri="{FF2B5EF4-FFF2-40B4-BE49-F238E27FC236}">
                <a16:creationId xmlns:a16="http://schemas.microsoft.com/office/drawing/2014/main" id="{D6B81A80-D4E4-7B8E-5FDE-E64DD973E0EE}"/>
              </a:ext>
            </a:extLst>
          </p:cNvPr>
          <p:cNvPicPr>
            <a:picLocks noChangeAspect="1"/>
          </p:cNvPicPr>
          <p:nvPr/>
        </p:nvPicPr>
        <p:blipFill>
          <a:blip r:embed="rId7">
            <a:extLst>
              <a:ext uri="{28A0092B-C50C-407E-A947-70E740481C1C}">
                <a14:useLocalDpi xmlns:a14="http://schemas.microsoft.com/office/drawing/2010/main" val="0"/>
              </a:ext>
            </a:extLst>
          </a:blip>
          <a:srcRect t="86350"/>
          <a:stretch>
            <a:fillRect/>
          </a:stretch>
        </p:blipFill>
        <p:spPr>
          <a:xfrm>
            <a:off x="9512194" y="4932196"/>
            <a:ext cx="2048400" cy="605448"/>
          </a:xfrm>
          <a:prstGeom prst="rect">
            <a:avLst/>
          </a:prstGeom>
          <a:ln>
            <a:noFill/>
          </a:ln>
        </p:spPr>
      </p:pic>
      <p:sp>
        <p:nvSpPr>
          <p:cNvPr id="15" name="正方形/長方形 14">
            <a:extLst>
              <a:ext uri="{FF2B5EF4-FFF2-40B4-BE49-F238E27FC236}">
                <a16:creationId xmlns:a16="http://schemas.microsoft.com/office/drawing/2014/main" id="{9B8F7740-8504-0782-D0AA-E7BBB0E07E9A}"/>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6D4CAF49-8786-5915-15E7-DC420E46A205}"/>
              </a:ext>
            </a:extLst>
          </p:cNvPr>
          <p:cNvGrpSpPr/>
          <p:nvPr/>
        </p:nvGrpSpPr>
        <p:grpSpPr>
          <a:xfrm>
            <a:off x="623888" y="260226"/>
            <a:ext cx="674373" cy="674373"/>
            <a:chOff x="609516" y="102830"/>
            <a:chExt cx="674373" cy="674373"/>
          </a:xfrm>
        </p:grpSpPr>
        <p:sp>
          <p:nvSpPr>
            <p:cNvPr id="17" name="楕円 16">
              <a:extLst>
                <a:ext uri="{FF2B5EF4-FFF2-40B4-BE49-F238E27FC236}">
                  <a16:creationId xmlns:a16="http://schemas.microsoft.com/office/drawing/2014/main" id="{79883FA4-6971-07F8-006D-F8E56512DAEC}"/>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C3101BCF-C8BB-AB10-3386-4E84C45160BD}"/>
                </a:ext>
              </a:extLst>
            </p:cNvPr>
            <p:cNvGrpSpPr/>
            <p:nvPr/>
          </p:nvGrpSpPr>
          <p:grpSpPr>
            <a:xfrm>
              <a:off x="667999" y="161547"/>
              <a:ext cx="566181" cy="558143"/>
              <a:chOff x="667999" y="161547"/>
              <a:chExt cx="566181" cy="558143"/>
            </a:xfrm>
          </p:grpSpPr>
          <p:sp>
            <p:nvSpPr>
              <p:cNvPr id="29" name="楕円 28">
                <a:extLst>
                  <a:ext uri="{FF2B5EF4-FFF2-40B4-BE49-F238E27FC236}">
                    <a16:creationId xmlns:a16="http://schemas.microsoft.com/office/drawing/2014/main" id="{E44F1EC1-8E54-8A72-1AB3-BDD6E63F89F5}"/>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3D43D242-343E-2799-3AFE-90EA1578D5AA}"/>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32" name="テキスト ボックス 31">
                <a:extLst>
                  <a:ext uri="{FF2B5EF4-FFF2-40B4-BE49-F238E27FC236}">
                    <a16:creationId xmlns:a16="http://schemas.microsoft.com/office/drawing/2014/main" id="{F05D9BBA-DA7C-1185-90BD-DA0164DFD54E}"/>
                  </a:ext>
                </a:extLst>
              </p:cNvPr>
              <p:cNvSpPr txBox="1"/>
              <p:nvPr/>
            </p:nvSpPr>
            <p:spPr>
              <a:xfrm>
                <a:off x="751685" y="319580"/>
                <a:ext cx="441146" cy="400110"/>
              </a:xfrm>
              <a:prstGeom prst="rect">
                <a:avLst/>
              </a:prstGeom>
              <a:noFill/>
            </p:spPr>
            <p:txBody>
              <a:bodyPr wrap="square" rtlCol="0">
                <a:spAutoFit/>
              </a:bodyPr>
              <a:lstStyle/>
              <a:p>
                <a:r>
                  <a:rPr kumimoji="1" lang="en-US" altLang="ja-JP" sz="2000" b="1"/>
                  <a:t>2</a:t>
                </a:r>
                <a:endParaRPr kumimoji="1" lang="ja-JP" altLang="en-US" sz="2000" b="1"/>
              </a:p>
            </p:txBody>
          </p:sp>
        </p:grpSp>
      </p:grpSp>
    </p:spTree>
    <p:extLst>
      <p:ext uri="{BB962C8B-B14F-4D97-AF65-F5344CB8AC3E}">
        <p14:creationId xmlns:p14="http://schemas.microsoft.com/office/powerpoint/2010/main" val="2947074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F49FF0A5-EF8B-751B-C308-DCC45853A744}"/>
              </a:ext>
            </a:extLst>
          </p:cNvPr>
          <p:cNvPicPr>
            <a:picLocks noChangeAspect="1"/>
          </p:cNvPicPr>
          <p:nvPr/>
        </p:nvPicPr>
        <p:blipFill>
          <a:blip r:embed="rId3">
            <a:extLst>
              <a:ext uri="{28A0092B-C50C-407E-A947-70E740481C1C}">
                <a14:useLocalDpi xmlns:a14="http://schemas.microsoft.com/office/drawing/2010/main" val="0"/>
              </a:ext>
            </a:extLst>
          </a:blip>
          <a:srcRect t="4664"/>
          <a:stretch>
            <a:fillRect/>
          </a:stretch>
        </p:blipFill>
        <p:spPr>
          <a:xfrm>
            <a:off x="9522125" y="1309991"/>
            <a:ext cx="2054138" cy="4238017"/>
          </a:xfrm>
          <a:prstGeom prst="rect">
            <a:avLst/>
          </a:prstGeom>
          <a:ln>
            <a:solidFill>
              <a:schemeClr val="bg1">
                <a:lumMod val="65000"/>
              </a:schemeClr>
            </a:solidFill>
          </a:ln>
        </p:spPr>
      </p:pic>
      <p:pic>
        <p:nvPicPr>
          <p:cNvPr id="31" name="図 30" descr="テキスト&#10;&#10;AI 生成コンテンツは誤りを含む可能性があります。">
            <a:extLst>
              <a:ext uri="{FF2B5EF4-FFF2-40B4-BE49-F238E27FC236}">
                <a16:creationId xmlns:a16="http://schemas.microsoft.com/office/drawing/2014/main" id="{80994C51-3A20-B46D-832D-EEA0957738C3}"/>
              </a:ext>
            </a:extLst>
          </p:cNvPr>
          <p:cNvPicPr>
            <a:picLocks noChangeAspect="1"/>
          </p:cNvPicPr>
          <p:nvPr/>
        </p:nvPicPr>
        <p:blipFill>
          <a:blip r:embed="rId4">
            <a:extLst>
              <a:ext uri="{28A0092B-C50C-407E-A947-70E740481C1C}">
                <a14:useLocalDpi xmlns:a14="http://schemas.microsoft.com/office/drawing/2010/main" val="0"/>
              </a:ext>
            </a:extLst>
          </a:blip>
          <a:srcRect t="6540"/>
          <a:stretch>
            <a:fillRect/>
          </a:stretch>
        </p:blipFill>
        <p:spPr>
          <a:xfrm>
            <a:off x="6524628" y="1313789"/>
            <a:ext cx="2030400" cy="4238018"/>
          </a:xfrm>
          <a:prstGeom prst="rect">
            <a:avLst/>
          </a:prstGeom>
          <a:ln>
            <a:solidFill>
              <a:schemeClr val="bg1">
                <a:lumMod val="65000"/>
              </a:schemeClr>
            </a:solidFill>
          </a:ln>
        </p:spPr>
      </p:pic>
      <p:grpSp>
        <p:nvGrpSpPr>
          <p:cNvPr id="17" name="グループ化 16">
            <a:extLst>
              <a:ext uri="{FF2B5EF4-FFF2-40B4-BE49-F238E27FC236}">
                <a16:creationId xmlns:a16="http://schemas.microsoft.com/office/drawing/2014/main" id="{C5734BE1-F95F-BC3A-9CA6-D6BD69DC6168}"/>
              </a:ext>
            </a:extLst>
          </p:cNvPr>
          <p:cNvGrpSpPr/>
          <p:nvPr/>
        </p:nvGrpSpPr>
        <p:grpSpPr>
          <a:xfrm>
            <a:off x="648233" y="1315058"/>
            <a:ext cx="2054138" cy="4238017"/>
            <a:chOff x="-2813135" y="1560362"/>
            <a:chExt cx="2054138" cy="4238017"/>
          </a:xfrm>
        </p:grpSpPr>
        <p:pic>
          <p:nvPicPr>
            <p:cNvPr id="15" name="図 14"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C183AA13-14BE-7FCD-73DA-D89B8ADF5C8E}"/>
                </a:ext>
              </a:extLst>
            </p:cNvPr>
            <p:cNvPicPr>
              <a:picLocks noChangeAspect="1"/>
            </p:cNvPicPr>
            <p:nvPr/>
          </p:nvPicPr>
          <p:blipFill>
            <a:blip r:embed="rId3">
              <a:extLst>
                <a:ext uri="{28A0092B-C50C-407E-A947-70E740481C1C}">
                  <a14:useLocalDpi xmlns:a14="http://schemas.microsoft.com/office/drawing/2010/main" val="0"/>
                </a:ext>
              </a:extLst>
            </a:blip>
            <a:srcRect t="4664"/>
            <a:stretch>
              <a:fillRect/>
            </a:stretch>
          </p:blipFill>
          <p:spPr>
            <a:xfrm>
              <a:off x="-2813135" y="1560362"/>
              <a:ext cx="2054138" cy="4238017"/>
            </a:xfrm>
            <a:prstGeom prst="rect">
              <a:avLst/>
            </a:prstGeom>
            <a:ln>
              <a:solidFill>
                <a:schemeClr val="bg1">
                  <a:lumMod val="65000"/>
                </a:schemeClr>
              </a:solidFill>
            </a:ln>
          </p:spPr>
        </p:pic>
        <p:pic>
          <p:nvPicPr>
            <p:cNvPr id="16" name="図 15" descr="グラフィカル ユーザー インターフェイス が含まれている画像&#10;&#10;AI 生成コンテンツは誤りを含む可能性があります。">
              <a:extLst>
                <a:ext uri="{FF2B5EF4-FFF2-40B4-BE49-F238E27FC236}">
                  <a16:creationId xmlns:a16="http://schemas.microsoft.com/office/drawing/2014/main" id="{A41355C8-8662-98FE-AAD6-96F8ADF78C53}"/>
                </a:ext>
              </a:extLst>
            </p:cNvPr>
            <p:cNvPicPr>
              <a:picLocks noChangeAspect="1"/>
            </p:cNvPicPr>
            <p:nvPr/>
          </p:nvPicPr>
          <p:blipFill>
            <a:blip r:embed="rId5">
              <a:extLst>
                <a:ext uri="{28A0092B-C50C-407E-A947-70E740481C1C}">
                  <a14:useLocalDpi xmlns:a14="http://schemas.microsoft.com/office/drawing/2010/main" val="0"/>
                </a:ext>
              </a:extLst>
            </a:blip>
            <a:srcRect t="86350"/>
            <a:stretch>
              <a:fillRect/>
            </a:stretch>
          </p:blipFill>
          <p:spPr>
            <a:xfrm>
              <a:off x="-2813134" y="5200431"/>
              <a:ext cx="2021480" cy="597491"/>
            </a:xfrm>
            <a:prstGeom prst="rect">
              <a:avLst/>
            </a:prstGeom>
            <a:ln>
              <a:noFill/>
            </a:ln>
          </p:spPr>
        </p:pic>
      </p:grpSp>
      <p:sp>
        <p:nvSpPr>
          <p:cNvPr id="2" name="スライド番号プレースホルダー 1">
            <a:extLst>
              <a:ext uri="{FF2B5EF4-FFF2-40B4-BE49-F238E27FC236}">
                <a16:creationId xmlns:a16="http://schemas.microsoft.com/office/drawing/2014/main" id="{99DD25CA-59EA-27CA-B54E-EF7AAD499EF3}"/>
              </a:ext>
            </a:extLst>
          </p:cNvPr>
          <p:cNvSpPr>
            <a:spLocks noGrp="1"/>
          </p:cNvSpPr>
          <p:nvPr>
            <p:ph type="sldNum" sz="quarter" idx="12"/>
          </p:nvPr>
        </p:nvSpPr>
        <p:spPr/>
        <p:txBody>
          <a:bodyPr/>
          <a:lstStyle/>
          <a:p>
            <a:fld id="{5CFB9FA4-A05F-48B0-95C3-5B7FD10539B7}" type="slidenum">
              <a:rPr kumimoji="1" lang="ja-JP" altLang="en-US" smtClean="0"/>
              <a:t>18</a:t>
            </a:fld>
            <a:endParaRPr kumimoji="1" lang="ja-JP" altLang="en-US"/>
          </a:p>
        </p:txBody>
      </p:sp>
      <p:sp>
        <p:nvSpPr>
          <p:cNvPr id="6" name="正方形/長方形 5">
            <a:extLst>
              <a:ext uri="{FF2B5EF4-FFF2-40B4-BE49-F238E27FC236}">
                <a16:creationId xmlns:a16="http://schemas.microsoft.com/office/drawing/2014/main" id="{6198B684-2C31-87D6-8525-C7F37C207038}"/>
              </a:ext>
            </a:extLst>
          </p:cNvPr>
          <p:cNvSpPr/>
          <p:nvPr/>
        </p:nvSpPr>
        <p:spPr>
          <a:xfrm>
            <a:off x="745066" y="2950000"/>
            <a:ext cx="1857315" cy="3340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7" name="Picture 3">
            <a:extLst>
              <a:ext uri="{FF2B5EF4-FFF2-40B4-BE49-F238E27FC236}">
                <a16:creationId xmlns:a16="http://schemas.microsoft.com/office/drawing/2014/main" id="{0444093C-B29A-16C0-B8F4-E679632905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82"/>
          <a:stretch>
            <a:fillRect/>
          </a:stretch>
        </p:blipFill>
        <p:spPr bwMode="auto">
          <a:xfrm>
            <a:off x="3588667" y="1315677"/>
            <a:ext cx="2059200" cy="423280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A42DFFA2-8512-07F2-6A39-8A1DA9288A3B}"/>
              </a:ext>
            </a:extLst>
          </p:cNvPr>
          <p:cNvSpPr/>
          <p:nvPr/>
        </p:nvSpPr>
        <p:spPr>
          <a:xfrm>
            <a:off x="3669468" y="2950000"/>
            <a:ext cx="1882491" cy="5382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9701C02-D997-4EE5-274B-52F874B4F43D}"/>
              </a:ext>
            </a:extLst>
          </p:cNvPr>
          <p:cNvSpPr/>
          <p:nvPr/>
        </p:nvSpPr>
        <p:spPr>
          <a:xfrm>
            <a:off x="6770255" y="3987800"/>
            <a:ext cx="1570181" cy="4286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36">
            <a:extLst>
              <a:ext uri="{FF2B5EF4-FFF2-40B4-BE49-F238E27FC236}">
                <a16:creationId xmlns:a16="http://schemas.microsoft.com/office/drawing/2014/main" id="{54731864-C5DD-1FB0-70BA-4F9C0C2B9792}"/>
              </a:ext>
            </a:extLst>
          </p:cNvPr>
          <p:cNvSpPr txBox="1">
            <a:spLocks/>
          </p:cNvSpPr>
          <p:nvPr/>
        </p:nvSpPr>
        <p:spPr>
          <a:xfrm>
            <a:off x="2668479" y="438225"/>
            <a:ext cx="6848584" cy="385200"/>
          </a:xfrm>
          <a:prstGeom prst="rect">
            <a:avLst/>
          </a:prstGeom>
        </p:spPr>
        <p:txBody>
          <a:bodyPr anchor="ctr">
            <a:normAutofit lnSpcReduction="10000"/>
          </a:bodyPr>
          <a:lstStyle>
            <a:defPPr>
              <a:defRPr lang="ja-JP"/>
            </a:defPPr>
            <a:lvl1pPr marL="0"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a:t>データ連携設定を変更する（体重）</a:t>
            </a:r>
          </a:p>
        </p:txBody>
      </p:sp>
      <p:sp>
        <p:nvSpPr>
          <p:cNvPr id="9" name="テキスト ボックス 8">
            <a:extLst>
              <a:ext uri="{FF2B5EF4-FFF2-40B4-BE49-F238E27FC236}">
                <a16:creationId xmlns:a16="http://schemas.microsoft.com/office/drawing/2014/main" id="{C45B5568-880A-E2A2-B563-C0619419D0C1}"/>
              </a:ext>
            </a:extLst>
          </p:cNvPr>
          <p:cNvSpPr txBox="1"/>
          <p:nvPr/>
        </p:nvSpPr>
        <p:spPr>
          <a:xfrm>
            <a:off x="623886" y="887881"/>
            <a:ext cx="5319713" cy="408908"/>
          </a:xfrm>
          <a:prstGeom prst="rect">
            <a:avLst/>
          </a:prstGeom>
          <a:noFill/>
          <a:effectLst>
            <a:glow rad="444500">
              <a:schemeClr val="bg1"/>
            </a:glow>
          </a:effectLst>
        </p:spPr>
        <p:txBody>
          <a:bodyPr wrap="square" lIns="90308" tIns="45155" rIns="90308" bIns="45155" rtlCol="0">
            <a:spAutoFit/>
          </a:bodyPr>
          <a:lstStyle/>
          <a:p>
            <a:pPr defTabSz="903082">
              <a:lnSpc>
                <a:spcPct val="150000"/>
              </a:lnSpc>
            </a:pPr>
            <a:r>
              <a:rPr lang="ja-JP" altLang="en-US" sz="1600" b="1">
                <a:solidFill>
                  <a:schemeClr val="accent5"/>
                </a:solidFill>
                <a:effectLst>
                  <a:glow rad="127000">
                    <a:prstClr val="white"/>
                  </a:glow>
                </a:effectLst>
                <a:latin typeface="Meiryo UI" panose="020B0604030504040204" pitchFamily="50" charset="-128"/>
                <a:ea typeface="Meiryo UI" panose="020B0604030504040204" pitchFamily="50" charset="-128"/>
                <a:cs typeface="メイリオ" panose="020B0604030504040204" pitchFamily="50" charset="-128"/>
              </a:rPr>
              <a:t>～</a:t>
            </a:r>
            <a:r>
              <a:rPr lang="en-US" altLang="ja-JP" sz="1600" b="1">
                <a:solidFill>
                  <a:schemeClr val="accent5"/>
                </a:solidFill>
                <a:effectLst>
                  <a:glow rad="127000">
                    <a:prstClr val="white"/>
                  </a:glow>
                </a:effectLst>
                <a:latin typeface="Meiryo UI" panose="020B0604030504040204" pitchFamily="50" charset="-128"/>
                <a:ea typeface="Meiryo UI" panose="020B0604030504040204" pitchFamily="50" charset="-128"/>
                <a:cs typeface="メイリオ" panose="020B0604030504040204" pitchFamily="50" charset="-128"/>
              </a:rPr>
              <a:t>Fitbit</a:t>
            </a:r>
            <a:r>
              <a:rPr kumimoji="1" lang="ja-JP" altLang="en-US" sz="1600" b="1">
                <a:solidFill>
                  <a:schemeClr val="accent5"/>
                </a:solidFill>
                <a:effectLst>
                  <a:glow rad="127000">
                    <a:prstClr val="white"/>
                  </a:glow>
                </a:effectLst>
                <a:latin typeface="Meiryo UI" panose="020B0604030504040204" pitchFamily="50" charset="-128"/>
                <a:ea typeface="Meiryo UI" panose="020B0604030504040204" pitchFamily="50" charset="-128"/>
                <a:cs typeface="メイリオ" panose="020B0604030504040204" pitchFamily="50" charset="-128"/>
              </a:rPr>
              <a:t>へ変更～</a:t>
            </a:r>
          </a:p>
        </p:txBody>
      </p:sp>
      <p:sp>
        <p:nvSpPr>
          <p:cNvPr id="8" name="テキスト ボックス 7">
            <a:extLst>
              <a:ext uri="{FF2B5EF4-FFF2-40B4-BE49-F238E27FC236}">
                <a16:creationId xmlns:a16="http://schemas.microsoft.com/office/drawing/2014/main" id="{A0D652C7-458C-3403-C16D-EBF82224D1AC}"/>
              </a:ext>
            </a:extLst>
          </p:cNvPr>
          <p:cNvSpPr txBox="1"/>
          <p:nvPr/>
        </p:nvSpPr>
        <p:spPr>
          <a:xfrm>
            <a:off x="634326" y="5757576"/>
            <a:ext cx="20592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「体重」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6BFD4CF0-4D95-CCBE-8F32-AD1FC4BB18BB}"/>
              </a:ext>
            </a:extLst>
          </p:cNvPr>
          <p:cNvSpPr txBox="1"/>
          <p:nvPr/>
        </p:nvSpPr>
        <p:spPr>
          <a:xfrm>
            <a:off x="3577387" y="5752312"/>
            <a:ext cx="2059200" cy="461665"/>
          </a:xfrm>
          <a:prstGeom prst="rect">
            <a:avLst/>
          </a:prstGeom>
          <a:noFill/>
        </p:spPr>
        <p:txBody>
          <a:bodyPr wrap="square" rtlCol="0">
            <a:spAutoFit/>
          </a:bodyPr>
          <a:lstStyle/>
          <a:p>
            <a:pPr lvl="0" defTabSz="457200">
              <a:defRPr/>
            </a:pPr>
            <a:r>
              <a:rPr lang="ja-JP" altLang="en-US" sz="1200">
                <a:solidFill>
                  <a:srgbClr val="FF0000"/>
                </a:solidFill>
                <a:latin typeface="Meiryo UI" panose="020B0604030504040204" pitchFamily="50" charset="-128"/>
                <a:ea typeface="Meiryo UI" panose="020B0604030504040204" pitchFamily="50" charset="-128"/>
              </a:rPr>
              <a:t>「</a:t>
            </a:r>
            <a:r>
              <a:rPr lang="en-US" altLang="ja-JP" sz="1200">
                <a:solidFill>
                  <a:srgbClr val="FF0000"/>
                </a:solidFill>
                <a:latin typeface="Meiryo UI" panose="020B0604030504040204" pitchFamily="50" charset="-128"/>
                <a:ea typeface="Meiryo UI" panose="020B0604030504040204" pitchFamily="50" charset="-128"/>
              </a:rPr>
              <a:t>Fitbit</a:t>
            </a:r>
            <a:r>
              <a:rPr lang="ja-JP" altLang="en-US" sz="1200">
                <a:solidFill>
                  <a:srgbClr val="FF0000"/>
                </a:solidFill>
                <a:latin typeface="Meiryo UI" panose="020B0604030504040204" pitchFamily="50" charset="-128"/>
                <a:ea typeface="Meiryo UI" panose="020B0604030504040204" pitchFamily="50" charset="-128"/>
              </a:rPr>
              <a:t>」</a:t>
            </a:r>
            <a:r>
              <a:rPr lang="ja-JP" altLang="en-US" sz="1200">
                <a:latin typeface="Meiryo UI" panose="020B0604030504040204" pitchFamily="50" charset="-128"/>
                <a:ea typeface="Meiryo UI" panose="020B0604030504040204" pitchFamily="50" charset="-128"/>
              </a:rPr>
              <a:t>を選択し </a:t>
            </a:r>
            <a:endParaRPr lang="en-US" altLang="ja-JP" sz="1200">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「変更する」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329247D2-A945-A07F-D6AB-2B2C6A0DA21D}"/>
              </a:ext>
            </a:extLst>
          </p:cNvPr>
          <p:cNvSpPr txBox="1"/>
          <p:nvPr/>
        </p:nvSpPr>
        <p:spPr>
          <a:xfrm>
            <a:off x="6527800" y="5752313"/>
            <a:ext cx="2261326"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latin typeface="Meiryo UI" panose="020B0604030504040204" pitchFamily="50" charset="-128"/>
                <a:ea typeface="Meiryo UI" panose="020B0604030504040204" pitchFamily="50" charset="-128"/>
              </a:rPr>
              <a:t>注意事項を確認し、</a:t>
            </a:r>
            <a:r>
              <a:rPr lang="ja-JP" altLang="en-US" sz="1200">
                <a:solidFill>
                  <a:srgbClr val="FF0000"/>
                </a:solidFill>
                <a:latin typeface="Meiryo UI" panose="020B0604030504040204" pitchFamily="50" charset="-128"/>
                <a:ea typeface="Meiryo UI" panose="020B0604030504040204" pitchFamily="50" charset="-128"/>
              </a:rPr>
              <a:t>「変更する」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C8221F3B-A908-DADD-34BF-05FE58C343BD}"/>
              </a:ext>
            </a:extLst>
          </p:cNvPr>
          <p:cNvSpPr txBox="1"/>
          <p:nvPr/>
        </p:nvSpPr>
        <p:spPr>
          <a:xfrm>
            <a:off x="9517063" y="5757256"/>
            <a:ext cx="2059200" cy="461665"/>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a:t>
            </a:r>
            <a:r>
              <a:rPr lang="en-US" altLang="ja-JP" sz="1200">
                <a:solidFill>
                  <a:srgbClr val="FF0000"/>
                </a:solidFill>
                <a:latin typeface="Meiryo UI" panose="020B0604030504040204" pitchFamily="50" charset="-128"/>
                <a:ea typeface="Meiryo UI" panose="020B0604030504040204" pitchFamily="50" charset="-128"/>
              </a:rPr>
              <a:t>Fitbit</a:t>
            </a:r>
            <a:r>
              <a:rPr lang="ja-JP" altLang="en-US" sz="1200">
                <a:solidFill>
                  <a:srgbClr val="FF0000"/>
                </a:solidFill>
                <a:latin typeface="Meiryo UI" panose="020B0604030504040204" pitchFamily="50" charset="-128"/>
                <a:ea typeface="Meiryo UI" panose="020B0604030504040204" pitchFamily="50" charset="-128"/>
              </a:rPr>
              <a:t>」</a:t>
            </a:r>
          </a:p>
          <a:p>
            <a:pPr marL="0" marR="0" lvl="0" indent="0" defTabSz="457200">
              <a:lnSpc>
                <a:spcPct val="100000"/>
              </a:lnSpc>
              <a:spcBef>
                <a:spcPts val="0"/>
              </a:spcBef>
              <a:spcAft>
                <a:spcPts val="0"/>
              </a:spcAft>
              <a:buNone/>
              <a:tabLst/>
              <a:defRPr/>
            </a:pPr>
            <a:r>
              <a:rPr lang="ja-JP" sz="1200">
                <a:solidFill>
                  <a:prstClr val="black"/>
                </a:solidFill>
                <a:latin typeface="Meiryo UI"/>
                <a:ea typeface="Meiryo UI"/>
              </a:rPr>
              <a:t>と表示され</a:t>
            </a:r>
            <a:r>
              <a:rPr kumimoji="1" lang="ja-JP" sz="1200" b="0" i="0" u="none" strike="noStrike" kern="1200" cap="none" spc="0" normalizeH="0" baseline="0" noProof="0">
                <a:ln>
                  <a:noFill/>
                </a:ln>
                <a:solidFill>
                  <a:prstClr val="black"/>
                </a:solidFill>
                <a:effectLst/>
                <a:uLnTx/>
                <a:uFillTx/>
                <a:latin typeface="Meiryo UI"/>
                <a:ea typeface="Meiryo UI"/>
              </a:rPr>
              <a:t>てい</a:t>
            </a:r>
            <a:r>
              <a:rPr lang="ja-JP" sz="1200">
                <a:solidFill>
                  <a:prstClr val="black"/>
                </a:solidFill>
                <a:latin typeface="Meiryo UI"/>
                <a:ea typeface="Meiryo UI"/>
              </a:rPr>
              <a:t>れば設定完了</a:t>
            </a:r>
            <a:endParaRPr lang="en-US"/>
          </a:p>
        </p:txBody>
      </p:sp>
      <p:pic>
        <p:nvPicPr>
          <p:cNvPr id="21" name="図 20" descr="グラフィカル ユーザー インターフェイス, アプリケーション&#10;&#10;AI 生成コンテンツは誤りを含む可能性があります。">
            <a:extLst>
              <a:ext uri="{FF2B5EF4-FFF2-40B4-BE49-F238E27FC236}">
                <a16:creationId xmlns:a16="http://schemas.microsoft.com/office/drawing/2014/main" id="{6398CA2A-B2E5-CBB9-F791-AA434E389B58}"/>
              </a:ext>
            </a:extLst>
          </p:cNvPr>
          <p:cNvPicPr>
            <a:picLocks noChangeAspect="1"/>
          </p:cNvPicPr>
          <p:nvPr/>
        </p:nvPicPr>
        <p:blipFill>
          <a:blip r:embed="rId7">
            <a:extLst>
              <a:ext uri="{28A0092B-C50C-407E-A947-70E740481C1C}">
                <a14:useLocalDpi xmlns:a14="http://schemas.microsoft.com/office/drawing/2010/main" val="0"/>
              </a:ext>
            </a:extLst>
          </a:blip>
          <a:srcRect t="84116" b="5401"/>
          <a:stretch>
            <a:fillRect/>
          </a:stretch>
        </p:blipFill>
        <p:spPr>
          <a:xfrm>
            <a:off x="3636811" y="4778499"/>
            <a:ext cx="1974196" cy="475373"/>
          </a:xfrm>
          <a:prstGeom prst="rect">
            <a:avLst/>
          </a:prstGeom>
          <a:ln>
            <a:noFill/>
          </a:ln>
        </p:spPr>
      </p:pic>
      <p:sp>
        <p:nvSpPr>
          <p:cNvPr id="4" name="正方形/長方形 3">
            <a:extLst>
              <a:ext uri="{FF2B5EF4-FFF2-40B4-BE49-F238E27FC236}">
                <a16:creationId xmlns:a16="http://schemas.microsoft.com/office/drawing/2014/main" id="{547A40ED-FCB0-BD6E-92C2-C134582E091C}"/>
              </a:ext>
            </a:extLst>
          </p:cNvPr>
          <p:cNvSpPr/>
          <p:nvPr/>
        </p:nvSpPr>
        <p:spPr>
          <a:xfrm>
            <a:off x="3669468" y="4822032"/>
            <a:ext cx="1882491" cy="4753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E2E3BEE8-A03C-5D82-6DCE-F580F982B234}"/>
              </a:ext>
            </a:extLst>
          </p:cNvPr>
          <p:cNvPicPr>
            <a:picLocks noChangeAspect="1"/>
          </p:cNvPicPr>
          <p:nvPr/>
        </p:nvPicPr>
        <p:blipFill>
          <a:blip r:embed="rId8"/>
          <a:stretch>
            <a:fillRect/>
          </a:stretch>
        </p:blipFill>
        <p:spPr>
          <a:xfrm>
            <a:off x="3841061" y="3087664"/>
            <a:ext cx="191842" cy="250871"/>
          </a:xfrm>
          <a:prstGeom prst="rect">
            <a:avLst/>
          </a:prstGeom>
        </p:spPr>
      </p:pic>
      <p:pic>
        <p:nvPicPr>
          <p:cNvPr id="39" name="図 38" descr="グラフィカル ユーザー インターフェイス が含まれている画像&#10;&#10;AI 生成コンテンツは誤りを含む可能性があります。">
            <a:extLst>
              <a:ext uri="{FF2B5EF4-FFF2-40B4-BE49-F238E27FC236}">
                <a16:creationId xmlns:a16="http://schemas.microsoft.com/office/drawing/2014/main" id="{3B847802-9570-006A-3E16-71074848415B}"/>
              </a:ext>
            </a:extLst>
          </p:cNvPr>
          <p:cNvPicPr>
            <a:picLocks noChangeAspect="1"/>
          </p:cNvPicPr>
          <p:nvPr/>
        </p:nvPicPr>
        <p:blipFill>
          <a:blip r:embed="rId5">
            <a:extLst>
              <a:ext uri="{28A0092B-C50C-407E-A947-70E740481C1C}">
                <a14:useLocalDpi xmlns:a14="http://schemas.microsoft.com/office/drawing/2010/main" val="0"/>
              </a:ext>
            </a:extLst>
          </a:blip>
          <a:srcRect t="86350"/>
          <a:stretch>
            <a:fillRect/>
          </a:stretch>
        </p:blipFill>
        <p:spPr>
          <a:xfrm>
            <a:off x="9527697" y="4939368"/>
            <a:ext cx="2052000" cy="606512"/>
          </a:xfrm>
          <a:prstGeom prst="rect">
            <a:avLst/>
          </a:prstGeom>
          <a:ln>
            <a:noFill/>
          </a:ln>
        </p:spPr>
      </p:pic>
      <p:sp>
        <p:nvSpPr>
          <p:cNvPr id="42" name="正方形/長方形 41">
            <a:extLst>
              <a:ext uri="{FF2B5EF4-FFF2-40B4-BE49-F238E27FC236}">
                <a16:creationId xmlns:a16="http://schemas.microsoft.com/office/drawing/2014/main" id="{702EBBD8-1DBF-2E70-B1B3-DB012A01C368}"/>
              </a:ext>
            </a:extLst>
          </p:cNvPr>
          <p:cNvSpPr/>
          <p:nvPr/>
        </p:nvSpPr>
        <p:spPr>
          <a:xfrm>
            <a:off x="9626600" y="2259862"/>
            <a:ext cx="1820334" cy="41366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4EF21A48-9A3F-1F2F-5A81-AF0FB71BED53}"/>
              </a:ext>
            </a:extLst>
          </p:cNvPr>
          <p:cNvSpPr txBox="1"/>
          <p:nvPr/>
        </p:nvSpPr>
        <p:spPr>
          <a:xfrm>
            <a:off x="10767060" y="2998567"/>
            <a:ext cx="465192" cy="230832"/>
          </a:xfrm>
          <a:prstGeom prst="rect">
            <a:avLst/>
          </a:prstGeom>
          <a:solidFill>
            <a:schemeClr val="bg1"/>
          </a:solidFill>
        </p:spPr>
        <p:txBody>
          <a:bodyPr wrap="none" rtlCol="0">
            <a:spAutoFit/>
          </a:bodyPr>
          <a:lstStyle/>
          <a:p>
            <a:r>
              <a:rPr kumimoji="1" lang="en-US" altLang="ja-JP" sz="900"/>
              <a:t>Fitbit</a:t>
            </a:r>
            <a:endParaRPr kumimoji="1" lang="ja-JP" altLang="en-US" sz="900"/>
          </a:p>
        </p:txBody>
      </p:sp>
      <p:sp>
        <p:nvSpPr>
          <p:cNvPr id="23" name="正方形/長方形 22">
            <a:extLst>
              <a:ext uri="{FF2B5EF4-FFF2-40B4-BE49-F238E27FC236}">
                <a16:creationId xmlns:a16="http://schemas.microsoft.com/office/drawing/2014/main" id="{D86DF101-0656-F04A-E939-9A8D5B5FDD5E}"/>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81ACE3C1-4C6F-F207-DDE7-A120446B894F}"/>
              </a:ext>
            </a:extLst>
          </p:cNvPr>
          <p:cNvGrpSpPr/>
          <p:nvPr/>
        </p:nvGrpSpPr>
        <p:grpSpPr>
          <a:xfrm>
            <a:off x="623888" y="260226"/>
            <a:ext cx="674373" cy="674373"/>
            <a:chOff x="609516" y="102830"/>
            <a:chExt cx="674373" cy="674373"/>
          </a:xfrm>
        </p:grpSpPr>
        <p:sp>
          <p:nvSpPr>
            <p:cNvPr id="25" name="楕円 24">
              <a:extLst>
                <a:ext uri="{FF2B5EF4-FFF2-40B4-BE49-F238E27FC236}">
                  <a16:creationId xmlns:a16="http://schemas.microsoft.com/office/drawing/2014/main" id="{E6B62DEA-5CAA-BBE5-DB7D-7416EDA3A3FF}"/>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グループ化 26">
              <a:extLst>
                <a:ext uri="{FF2B5EF4-FFF2-40B4-BE49-F238E27FC236}">
                  <a16:creationId xmlns:a16="http://schemas.microsoft.com/office/drawing/2014/main" id="{397DB0E4-35F2-6A08-DF83-827332767A1E}"/>
                </a:ext>
              </a:extLst>
            </p:cNvPr>
            <p:cNvGrpSpPr/>
            <p:nvPr/>
          </p:nvGrpSpPr>
          <p:grpSpPr>
            <a:xfrm>
              <a:off x="667999" y="161547"/>
              <a:ext cx="566181" cy="558143"/>
              <a:chOff x="667999" y="161547"/>
              <a:chExt cx="566181" cy="558143"/>
            </a:xfrm>
          </p:grpSpPr>
          <p:sp>
            <p:nvSpPr>
              <p:cNvPr id="28" name="楕円 27">
                <a:extLst>
                  <a:ext uri="{FF2B5EF4-FFF2-40B4-BE49-F238E27FC236}">
                    <a16:creationId xmlns:a16="http://schemas.microsoft.com/office/drawing/2014/main" id="{3E8C78B9-2962-CEA2-7C95-F30905CA05E6}"/>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4D8F2CDB-D2F5-1C76-5DE4-F0AFC0C69E90}"/>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30" name="テキスト ボックス 29">
                <a:extLst>
                  <a:ext uri="{FF2B5EF4-FFF2-40B4-BE49-F238E27FC236}">
                    <a16:creationId xmlns:a16="http://schemas.microsoft.com/office/drawing/2014/main" id="{B4E2CBD2-3F29-CE26-74EC-FC1376A2680C}"/>
                  </a:ext>
                </a:extLst>
              </p:cNvPr>
              <p:cNvSpPr txBox="1"/>
              <p:nvPr/>
            </p:nvSpPr>
            <p:spPr>
              <a:xfrm>
                <a:off x="751685" y="319580"/>
                <a:ext cx="441146" cy="400110"/>
              </a:xfrm>
              <a:prstGeom prst="rect">
                <a:avLst/>
              </a:prstGeom>
              <a:noFill/>
            </p:spPr>
            <p:txBody>
              <a:bodyPr wrap="square" rtlCol="0">
                <a:spAutoFit/>
              </a:bodyPr>
              <a:lstStyle/>
              <a:p>
                <a:r>
                  <a:rPr kumimoji="1" lang="en-US" altLang="ja-JP" sz="2000" b="1"/>
                  <a:t>2</a:t>
                </a:r>
                <a:endParaRPr kumimoji="1" lang="ja-JP" altLang="en-US" sz="2000" b="1"/>
              </a:p>
            </p:txBody>
          </p:sp>
        </p:grpSp>
      </p:grpSp>
    </p:spTree>
    <p:extLst>
      <p:ext uri="{BB962C8B-B14F-4D97-AF65-F5344CB8AC3E}">
        <p14:creationId xmlns:p14="http://schemas.microsoft.com/office/powerpoint/2010/main" val="3365806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図 3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36983FD6-DA17-9D69-C3E5-F77C791A60B9}"/>
              </a:ext>
            </a:extLst>
          </p:cNvPr>
          <p:cNvPicPr>
            <a:picLocks noChangeAspect="1"/>
          </p:cNvPicPr>
          <p:nvPr/>
        </p:nvPicPr>
        <p:blipFill>
          <a:blip r:embed="rId2">
            <a:extLst>
              <a:ext uri="{28A0092B-C50C-407E-A947-70E740481C1C}">
                <a14:useLocalDpi xmlns:a14="http://schemas.microsoft.com/office/drawing/2010/main" val="0"/>
              </a:ext>
            </a:extLst>
          </a:blip>
          <a:srcRect t="4664"/>
          <a:stretch>
            <a:fillRect/>
          </a:stretch>
        </p:blipFill>
        <p:spPr>
          <a:xfrm>
            <a:off x="9527728" y="1304038"/>
            <a:ext cx="2054138" cy="4238017"/>
          </a:xfrm>
          <a:prstGeom prst="rect">
            <a:avLst/>
          </a:prstGeom>
          <a:ln>
            <a:solidFill>
              <a:schemeClr val="bg1">
                <a:lumMod val="65000"/>
              </a:schemeClr>
            </a:solidFill>
          </a:ln>
        </p:spPr>
      </p:pic>
      <p:grpSp>
        <p:nvGrpSpPr>
          <p:cNvPr id="17" name="グループ化 16">
            <a:extLst>
              <a:ext uri="{FF2B5EF4-FFF2-40B4-BE49-F238E27FC236}">
                <a16:creationId xmlns:a16="http://schemas.microsoft.com/office/drawing/2014/main" id="{A17D829C-1A33-2C4E-C328-FCD4807A2128}"/>
              </a:ext>
            </a:extLst>
          </p:cNvPr>
          <p:cNvGrpSpPr/>
          <p:nvPr/>
        </p:nvGrpSpPr>
        <p:grpSpPr>
          <a:xfrm>
            <a:off x="639388" y="1309991"/>
            <a:ext cx="2054138" cy="4238017"/>
            <a:chOff x="-2813135" y="1560362"/>
            <a:chExt cx="2054138" cy="4238017"/>
          </a:xfrm>
        </p:grpSpPr>
        <p:pic>
          <p:nvPicPr>
            <p:cNvPr id="20" name="図 19"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2AE60324-36C5-9744-C24F-422F83392354}"/>
                </a:ext>
              </a:extLst>
            </p:cNvPr>
            <p:cNvPicPr>
              <a:picLocks noChangeAspect="1"/>
            </p:cNvPicPr>
            <p:nvPr/>
          </p:nvPicPr>
          <p:blipFill>
            <a:blip r:embed="rId2">
              <a:extLst>
                <a:ext uri="{28A0092B-C50C-407E-A947-70E740481C1C}">
                  <a14:useLocalDpi xmlns:a14="http://schemas.microsoft.com/office/drawing/2010/main" val="0"/>
                </a:ext>
              </a:extLst>
            </a:blip>
            <a:srcRect t="4664"/>
            <a:stretch>
              <a:fillRect/>
            </a:stretch>
          </p:blipFill>
          <p:spPr>
            <a:xfrm>
              <a:off x="-2813135" y="1560362"/>
              <a:ext cx="2054138" cy="4238017"/>
            </a:xfrm>
            <a:prstGeom prst="rect">
              <a:avLst/>
            </a:prstGeom>
            <a:ln>
              <a:solidFill>
                <a:schemeClr val="bg1">
                  <a:lumMod val="65000"/>
                </a:schemeClr>
              </a:solidFill>
            </a:ln>
          </p:spPr>
        </p:pic>
        <p:pic>
          <p:nvPicPr>
            <p:cNvPr id="21" name="図 20" descr="グラフィカル ユーザー インターフェイス が含まれている画像&#10;&#10;AI 生成コンテンツは誤りを含む可能性があります。">
              <a:extLst>
                <a:ext uri="{FF2B5EF4-FFF2-40B4-BE49-F238E27FC236}">
                  <a16:creationId xmlns:a16="http://schemas.microsoft.com/office/drawing/2014/main" id="{2EA485EB-D3A9-8A69-B2A1-23E1E86B2268}"/>
                </a:ext>
              </a:extLst>
            </p:cNvPr>
            <p:cNvPicPr>
              <a:picLocks noChangeAspect="1"/>
            </p:cNvPicPr>
            <p:nvPr/>
          </p:nvPicPr>
          <p:blipFill>
            <a:blip r:embed="rId3">
              <a:extLst>
                <a:ext uri="{28A0092B-C50C-407E-A947-70E740481C1C}">
                  <a14:useLocalDpi xmlns:a14="http://schemas.microsoft.com/office/drawing/2010/main" val="0"/>
                </a:ext>
              </a:extLst>
            </a:blip>
            <a:srcRect t="86350"/>
            <a:stretch>
              <a:fillRect/>
            </a:stretch>
          </p:blipFill>
          <p:spPr>
            <a:xfrm>
              <a:off x="-2813134" y="5200431"/>
              <a:ext cx="2021480" cy="597491"/>
            </a:xfrm>
            <a:prstGeom prst="rect">
              <a:avLst/>
            </a:prstGeom>
            <a:ln>
              <a:noFill/>
            </a:ln>
          </p:spPr>
        </p:pic>
      </p:grpSp>
      <p:sp>
        <p:nvSpPr>
          <p:cNvPr id="2" name="スライド番号プレースホルダー 1">
            <a:extLst>
              <a:ext uri="{FF2B5EF4-FFF2-40B4-BE49-F238E27FC236}">
                <a16:creationId xmlns:a16="http://schemas.microsoft.com/office/drawing/2014/main" id="{C09536DD-B021-67D2-B664-A672DBFF8FB5}"/>
              </a:ext>
            </a:extLst>
          </p:cNvPr>
          <p:cNvSpPr>
            <a:spLocks noGrp="1"/>
          </p:cNvSpPr>
          <p:nvPr>
            <p:ph type="sldNum" sz="quarter" idx="12"/>
          </p:nvPr>
        </p:nvSpPr>
        <p:spPr/>
        <p:txBody>
          <a:bodyPr/>
          <a:lstStyle/>
          <a:p>
            <a:fld id="{5CFB9FA4-A05F-48B0-95C3-5B7FD10539B7}" type="slidenum">
              <a:rPr kumimoji="1" lang="ja-JP" altLang="en-US" smtClean="0"/>
              <a:t>19</a:t>
            </a:fld>
            <a:endParaRPr kumimoji="1" lang="ja-JP" altLang="en-US"/>
          </a:p>
        </p:txBody>
      </p:sp>
      <p:pic>
        <p:nvPicPr>
          <p:cNvPr id="2050" name="Picture 2">
            <a:extLst>
              <a:ext uri="{FF2B5EF4-FFF2-40B4-BE49-F238E27FC236}">
                <a16:creationId xmlns:a16="http://schemas.microsoft.com/office/drawing/2014/main" id="{1135EDE4-8A71-3E38-32D3-3E29EEF9E9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82"/>
          <a:stretch>
            <a:fillRect/>
          </a:stretch>
        </p:blipFill>
        <p:spPr bwMode="auto">
          <a:xfrm>
            <a:off x="3575050" y="1315677"/>
            <a:ext cx="2059200" cy="4232803"/>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0436BB38-078C-8D1B-6913-96E6039636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979"/>
          <a:stretch>
            <a:fillRect/>
          </a:stretch>
        </p:blipFill>
        <p:spPr bwMode="auto">
          <a:xfrm>
            <a:off x="6538702" y="1311082"/>
            <a:ext cx="2059200" cy="423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4">
            <a:extLst>
              <a:ext uri="{FF2B5EF4-FFF2-40B4-BE49-F238E27FC236}">
                <a16:creationId xmlns:a16="http://schemas.microsoft.com/office/drawing/2014/main" id="{AE82E7C1-16F0-270C-D7C2-CFCB3675D61C}"/>
              </a:ext>
            </a:extLst>
          </p:cNvPr>
          <p:cNvSpPr/>
          <p:nvPr/>
        </p:nvSpPr>
        <p:spPr>
          <a:xfrm>
            <a:off x="9618133" y="2264083"/>
            <a:ext cx="1845734" cy="3796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36">
            <a:extLst>
              <a:ext uri="{FF2B5EF4-FFF2-40B4-BE49-F238E27FC236}">
                <a16:creationId xmlns:a16="http://schemas.microsoft.com/office/drawing/2014/main" id="{11C7CE0C-7494-C7AB-C290-30FFB04AC2F7}"/>
              </a:ext>
            </a:extLst>
          </p:cNvPr>
          <p:cNvSpPr txBox="1">
            <a:spLocks/>
          </p:cNvSpPr>
          <p:nvPr/>
        </p:nvSpPr>
        <p:spPr>
          <a:xfrm>
            <a:off x="2630378" y="434797"/>
            <a:ext cx="6848584" cy="385200"/>
          </a:xfrm>
          <a:prstGeom prst="rect">
            <a:avLst/>
          </a:prstGeom>
        </p:spPr>
        <p:txBody>
          <a:bodyPr anchor="ctr">
            <a:normAutofit lnSpcReduction="10000"/>
          </a:bodyPr>
          <a:lstStyle>
            <a:defPPr>
              <a:defRPr lang="ja-JP"/>
            </a:defPPr>
            <a:lvl1pPr marL="0"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a:t>データ連携設定を変更する（睡眠時間）</a:t>
            </a:r>
          </a:p>
        </p:txBody>
      </p:sp>
      <p:sp>
        <p:nvSpPr>
          <p:cNvPr id="8" name="テキスト ボックス 7">
            <a:extLst>
              <a:ext uri="{FF2B5EF4-FFF2-40B4-BE49-F238E27FC236}">
                <a16:creationId xmlns:a16="http://schemas.microsoft.com/office/drawing/2014/main" id="{F6D4ED32-D7E6-3A67-BC74-4CF238C510B2}"/>
              </a:ext>
            </a:extLst>
          </p:cNvPr>
          <p:cNvSpPr txBox="1"/>
          <p:nvPr/>
        </p:nvSpPr>
        <p:spPr>
          <a:xfrm>
            <a:off x="9517063" y="5757256"/>
            <a:ext cx="2059200" cy="461665"/>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a:t>
            </a:r>
            <a:r>
              <a:rPr lang="en-US" altLang="ja-JP" sz="1200">
                <a:solidFill>
                  <a:srgbClr val="FF0000"/>
                </a:solidFill>
                <a:latin typeface="Meiryo UI" panose="020B0604030504040204" pitchFamily="50" charset="-128"/>
                <a:ea typeface="Meiryo UI" panose="020B0604030504040204" pitchFamily="50" charset="-128"/>
              </a:rPr>
              <a:t>Fitbit</a:t>
            </a:r>
            <a:r>
              <a:rPr lang="ja-JP" altLang="en-US" sz="1200">
                <a:solidFill>
                  <a:srgbClr val="FF0000"/>
                </a:solidFill>
                <a:latin typeface="Meiryo UI" panose="020B0604030504040204" pitchFamily="50" charset="-128"/>
                <a:ea typeface="Meiryo UI" panose="020B0604030504040204" pitchFamily="50" charset="-128"/>
              </a:rPr>
              <a:t>」</a:t>
            </a:r>
          </a:p>
          <a:p>
            <a:pPr marL="0" marR="0" lvl="0" indent="0" defTabSz="457200">
              <a:lnSpc>
                <a:spcPct val="100000"/>
              </a:lnSpc>
              <a:spcBef>
                <a:spcPts val="0"/>
              </a:spcBef>
              <a:spcAft>
                <a:spcPts val="0"/>
              </a:spcAft>
              <a:buNone/>
              <a:tabLst/>
              <a:defRPr/>
            </a:pPr>
            <a:r>
              <a:rPr lang="ja-JP" sz="1200">
                <a:solidFill>
                  <a:prstClr val="black"/>
                </a:solidFill>
                <a:latin typeface="Meiryo UI"/>
                <a:ea typeface="Meiryo UI"/>
              </a:rPr>
              <a:t>と表示され</a:t>
            </a:r>
            <a:r>
              <a:rPr kumimoji="1" lang="ja-JP" sz="1200" b="0" i="0" u="none" strike="noStrike" kern="1200" cap="none" spc="0" normalizeH="0" baseline="0" noProof="0">
                <a:ln>
                  <a:noFill/>
                </a:ln>
                <a:solidFill>
                  <a:prstClr val="black"/>
                </a:solidFill>
                <a:effectLst/>
                <a:uLnTx/>
                <a:uFillTx/>
                <a:latin typeface="Meiryo UI"/>
                <a:ea typeface="Meiryo UI"/>
              </a:rPr>
              <a:t>ていれば設定完了</a:t>
            </a:r>
            <a:endParaRPr lang="en-US">
              <a:latin typeface="Meiryo UI"/>
              <a:ea typeface="Meiryo UI"/>
            </a:endParaRPr>
          </a:p>
        </p:txBody>
      </p:sp>
      <p:sp>
        <p:nvSpPr>
          <p:cNvPr id="12" name="テキスト ボックス 11">
            <a:extLst>
              <a:ext uri="{FF2B5EF4-FFF2-40B4-BE49-F238E27FC236}">
                <a16:creationId xmlns:a16="http://schemas.microsoft.com/office/drawing/2014/main" id="{349C6528-695E-01FC-87B7-C294E2BC4974}"/>
              </a:ext>
            </a:extLst>
          </p:cNvPr>
          <p:cNvSpPr txBox="1"/>
          <p:nvPr/>
        </p:nvSpPr>
        <p:spPr>
          <a:xfrm>
            <a:off x="6527800" y="5752313"/>
            <a:ext cx="2261326"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latin typeface="Meiryo UI" panose="020B0604030504040204" pitchFamily="50" charset="-128"/>
                <a:ea typeface="Meiryo UI" panose="020B0604030504040204" pitchFamily="50" charset="-128"/>
              </a:rPr>
              <a:t>注意事項を確認し、</a:t>
            </a:r>
            <a:r>
              <a:rPr lang="ja-JP" altLang="en-US" sz="1200">
                <a:solidFill>
                  <a:srgbClr val="FF0000"/>
                </a:solidFill>
                <a:latin typeface="Meiryo UI" panose="020B0604030504040204" pitchFamily="50" charset="-128"/>
                <a:ea typeface="Meiryo UI" panose="020B0604030504040204" pitchFamily="50" charset="-128"/>
              </a:rPr>
              <a:t>「変更する」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A60F7B0B-8824-6397-01A7-1536D0286B8B}"/>
              </a:ext>
            </a:extLst>
          </p:cNvPr>
          <p:cNvSpPr txBox="1"/>
          <p:nvPr/>
        </p:nvSpPr>
        <p:spPr>
          <a:xfrm>
            <a:off x="3577387" y="5752312"/>
            <a:ext cx="2059200" cy="461665"/>
          </a:xfrm>
          <a:prstGeom prst="rect">
            <a:avLst/>
          </a:prstGeom>
          <a:noFill/>
        </p:spPr>
        <p:txBody>
          <a:bodyPr wrap="square" rtlCol="0">
            <a:spAutoFit/>
          </a:bodyPr>
          <a:lstStyle/>
          <a:p>
            <a:pPr lvl="0" defTabSz="457200">
              <a:defRPr/>
            </a:pPr>
            <a:r>
              <a:rPr lang="ja-JP" altLang="en-US" sz="1200">
                <a:solidFill>
                  <a:srgbClr val="FF0000"/>
                </a:solidFill>
                <a:latin typeface="Meiryo UI" panose="020B0604030504040204" pitchFamily="50" charset="-128"/>
                <a:ea typeface="Meiryo UI" panose="020B0604030504040204" pitchFamily="50" charset="-128"/>
              </a:rPr>
              <a:t>「</a:t>
            </a:r>
            <a:r>
              <a:rPr lang="en-US" altLang="ja-JP" sz="1200">
                <a:solidFill>
                  <a:srgbClr val="FF0000"/>
                </a:solidFill>
                <a:latin typeface="Meiryo UI" panose="020B0604030504040204" pitchFamily="50" charset="-128"/>
                <a:ea typeface="Meiryo UI" panose="020B0604030504040204" pitchFamily="50" charset="-128"/>
              </a:rPr>
              <a:t>Fitbit</a:t>
            </a:r>
            <a:r>
              <a:rPr lang="ja-JP" altLang="en-US" sz="1200">
                <a:solidFill>
                  <a:srgbClr val="FF0000"/>
                </a:solidFill>
                <a:latin typeface="Meiryo UI" panose="020B0604030504040204" pitchFamily="50" charset="-128"/>
                <a:ea typeface="Meiryo UI" panose="020B0604030504040204" pitchFamily="50" charset="-128"/>
              </a:rPr>
              <a:t>」</a:t>
            </a:r>
            <a:r>
              <a:rPr lang="ja-JP" altLang="en-US" sz="1200">
                <a:latin typeface="Meiryo UI" panose="020B0604030504040204" pitchFamily="50" charset="-128"/>
                <a:ea typeface="Meiryo UI" panose="020B0604030504040204" pitchFamily="50" charset="-128"/>
              </a:rPr>
              <a:t>を選択し </a:t>
            </a:r>
            <a:endParaRPr lang="en-US" altLang="ja-JP" sz="1200">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「変更する」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48618D3F-C909-A1F9-6E7D-5E858C4E599D}"/>
              </a:ext>
            </a:extLst>
          </p:cNvPr>
          <p:cNvSpPr txBox="1"/>
          <p:nvPr/>
        </p:nvSpPr>
        <p:spPr>
          <a:xfrm>
            <a:off x="634326" y="5757576"/>
            <a:ext cx="20592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「睡眠時間」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70B26BD5-C868-2592-7B60-33CC97DDB630}"/>
              </a:ext>
            </a:extLst>
          </p:cNvPr>
          <p:cNvSpPr/>
          <p:nvPr/>
        </p:nvSpPr>
        <p:spPr>
          <a:xfrm>
            <a:off x="762000" y="3251200"/>
            <a:ext cx="1786467" cy="3420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0B2EE9F1-5E97-730B-7DD6-B96EF8BF6D52}"/>
              </a:ext>
            </a:extLst>
          </p:cNvPr>
          <p:cNvGrpSpPr/>
          <p:nvPr/>
        </p:nvGrpSpPr>
        <p:grpSpPr>
          <a:xfrm>
            <a:off x="3687982" y="3606243"/>
            <a:ext cx="1875313" cy="480081"/>
            <a:chOff x="3706073" y="2101752"/>
            <a:chExt cx="1820489" cy="466046"/>
          </a:xfrm>
        </p:grpSpPr>
        <p:pic>
          <p:nvPicPr>
            <p:cNvPr id="24" name="図 23">
              <a:extLst>
                <a:ext uri="{FF2B5EF4-FFF2-40B4-BE49-F238E27FC236}">
                  <a16:creationId xmlns:a16="http://schemas.microsoft.com/office/drawing/2014/main" id="{2F574F67-DA86-FA5E-103F-787507F930D7}"/>
                </a:ext>
              </a:extLst>
            </p:cNvPr>
            <p:cNvPicPr>
              <a:picLocks noChangeAspect="1"/>
            </p:cNvPicPr>
            <p:nvPr/>
          </p:nvPicPr>
          <p:blipFill>
            <a:blip r:embed="rId6"/>
            <a:stretch>
              <a:fillRect/>
            </a:stretch>
          </p:blipFill>
          <p:spPr>
            <a:xfrm>
              <a:off x="3706073" y="2101752"/>
              <a:ext cx="1820489" cy="466046"/>
            </a:xfrm>
            <a:prstGeom prst="rect">
              <a:avLst/>
            </a:prstGeom>
          </p:spPr>
        </p:pic>
        <p:pic>
          <p:nvPicPr>
            <p:cNvPr id="25" name="図 24">
              <a:extLst>
                <a:ext uri="{FF2B5EF4-FFF2-40B4-BE49-F238E27FC236}">
                  <a16:creationId xmlns:a16="http://schemas.microsoft.com/office/drawing/2014/main" id="{BD73E87C-6260-1D5E-FB37-4C5C39C598CA}"/>
                </a:ext>
              </a:extLst>
            </p:cNvPr>
            <p:cNvPicPr>
              <a:picLocks noChangeAspect="1"/>
            </p:cNvPicPr>
            <p:nvPr/>
          </p:nvPicPr>
          <p:blipFill>
            <a:blip r:embed="rId7"/>
            <a:stretch>
              <a:fillRect/>
            </a:stretch>
          </p:blipFill>
          <p:spPr>
            <a:xfrm>
              <a:off x="3959867" y="2183441"/>
              <a:ext cx="228724" cy="276046"/>
            </a:xfrm>
            <a:prstGeom prst="rect">
              <a:avLst/>
            </a:prstGeom>
          </p:spPr>
        </p:pic>
        <p:pic>
          <p:nvPicPr>
            <p:cNvPr id="26" name="図 25">
              <a:extLst>
                <a:ext uri="{FF2B5EF4-FFF2-40B4-BE49-F238E27FC236}">
                  <a16:creationId xmlns:a16="http://schemas.microsoft.com/office/drawing/2014/main" id="{A98CE8EC-5211-33E2-AE6E-89BF46ABC99F}"/>
                </a:ext>
              </a:extLst>
            </p:cNvPr>
            <p:cNvPicPr>
              <a:picLocks noChangeAspect="1"/>
            </p:cNvPicPr>
            <p:nvPr/>
          </p:nvPicPr>
          <p:blipFill>
            <a:blip r:embed="rId8"/>
            <a:stretch>
              <a:fillRect/>
            </a:stretch>
          </p:blipFill>
          <p:spPr>
            <a:xfrm>
              <a:off x="3796929" y="2242307"/>
              <a:ext cx="123842" cy="161948"/>
            </a:xfrm>
            <a:prstGeom prst="rect">
              <a:avLst/>
            </a:prstGeom>
          </p:spPr>
        </p:pic>
      </p:grpSp>
      <p:pic>
        <p:nvPicPr>
          <p:cNvPr id="31" name="図 30" descr="グラフィカル ユーザー インターフェイス, アプリケーション&#10;&#10;AI 生成コンテンツは誤りを含む可能性があります。">
            <a:extLst>
              <a:ext uri="{FF2B5EF4-FFF2-40B4-BE49-F238E27FC236}">
                <a16:creationId xmlns:a16="http://schemas.microsoft.com/office/drawing/2014/main" id="{9B555473-2A19-1F41-586F-223611AE4B6F}"/>
              </a:ext>
            </a:extLst>
          </p:cNvPr>
          <p:cNvPicPr>
            <a:picLocks noChangeAspect="1"/>
          </p:cNvPicPr>
          <p:nvPr/>
        </p:nvPicPr>
        <p:blipFill>
          <a:blip r:embed="rId9">
            <a:extLst>
              <a:ext uri="{28A0092B-C50C-407E-A947-70E740481C1C}">
                <a14:useLocalDpi xmlns:a14="http://schemas.microsoft.com/office/drawing/2010/main" val="0"/>
              </a:ext>
            </a:extLst>
          </a:blip>
          <a:srcRect t="84116" b="5401"/>
          <a:stretch>
            <a:fillRect/>
          </a:stretch>
        </p:blipFill>
        <p:spPr>
          <a:xfrm>
            <a:off x="3595698" y="4782457"/>
            <a:ext cx="2030400" cy="475373"/>
          </a:xfrm>
          <a:prstGeom prst="rect">
            <a:avLst/>
          </a:prstGeom>
          <a:ln>
            <a:noFill/>
          </a:ln>
        </p:spPr>
      </p:pic>
      <p:sp>
        <p:nvSpPr>
          <p:cNvPr id="7" name="正方形/長方形 6">
            <a:extLst>
              <a:ext uri="{FF2B5EF4-FFF2-40B4-BE49-F238E27FC236}">
                <a16:creationId xmlns:a16="http://schemas.microsoft.com/office/drawing/2014/main" id="{DFF65C9B-E75C-6A00-318D-629C29681D01}"/>
              </a:ext>
            </a:extLst>
          </p:cNvPr>
          <p:cNvSpPr/>
          <p:nvPr/>
        </p:nvSpPr>
        <p:spPr>
          <a:xfrm>
            <a:off x="3635600" y="4835983"/>
            <a:ext cx="1956630" cy="46166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descr="テキスト&#10;&#10;AI 生成コンテンツは誤りを含む可能性があります。">
            <a:extLst>
              <a:ext uri="{FF2B5EF4-FFF2-40B4-BE49-F238E27FC236}">
                <a16:creationId xmlns:a16="http://schemas.microsoft.com/office/drawing/2014/main" id="{C83E4B8E-19C4-3A3F-1A7F-1A02DADDB6BA}"/>
              </a:ext>
            </a:extLst>
          </p:cNvPr>
          <p:cNvPicPr>
            <a:picLocks noChangeAspect="1"/>
          </p:cNvPicPr>
          <p:nvPr/>
        </p:nvPicPr>
        <p:blipFill>
          <a:blip r:embed="rId10">
            <a:extLst>
              <a:ext uri="{28A0092B-C50C-407E-A947-70E740481C1C}">
                <a14:useLocalDpi xmlns:a14="http://schemas.microsoft.com/office/drawing/2010/main" val="0"/>
              </a:ext>
            </a:extLst>
          </a:blip>
          <a:srcRect l="15325" t="66050" r="11962" b="25757"/>
          <a:stretch>
            <a:fillRect/>
          </a:stretch>
        </p:blipFill>
        <p:spPr>
          <a:xfrm>
            <a:off x="6844853" y="4382633"/>
            <a:ext cx="1476376" cy="371474"/>
          </a:xfrm>
          <a:prstGeom prst="rect">
            <a:avLst/>
          </a:prstGeom>
          <a:ln>
            <a:noFill/>
          </a:ln>
        </p:spPr>
      </p:pic>
      <p:pic>
        <p:nvPicPr>
          <p:cNvPr id="35" name="図 34" descr="グラフィカル ユーザー インターフェイス が含まれている画像&#10;&#10;AI 生成コンテンツは誤りを含む可能性があります。">
            <a:extLst>
              <a:ext uri="{FF2B5EF4-FFF2-40B4-BE49-F238E27FC236}">
                <a16:creationId xmlns:a16="http://schemas.microsoft.com/office/drawing/2014/main" id="{5B6CA190-3B5E-DFDC-BD6C-AF4DA82D2A53}"/>
              </a:ext>
            </a:extLst>
          </p:cNvPr>
          <p:cNvPicPr>
            <a:picLocks noChangeAspect="1"/>
          </p:cNvPicPr>
          <p:nvPr/>
        </p:nvPicPr>
        <p:blipFill>
          <a:blip r:embed="rId3">
            <a:extLst>
              <a:ext uri="{28A0092B-C50C-407E-A947-70E740481C1C}">
                <a14:useLocalDpi xmlns:a14="http://schemas.microsoft.com/office/drawing/2010/main" val="0"/>
              </a:ext>
            </a:extLst>
          </a:blip>
          <a:srcRect t="86350"/>
          <a:stretch>
            <a:fillRect/>
          </a:stretch>
        </p:blipFill>
        <p:spPr>
          <a:xfrm>
            <a:off x="9527695" y="4933416"/>
            <a:ext cx="2052000" cy="606512"/>
          </a:xfrm>
          <a:prstGeom prst="rect">
            <a:avLst/>
          </a:prstGeom>
          <a:ln>
            <a:noFill/>
          </a:ln>
        </p:spPr>
      </p:pic>
      <p:sp>
        <p:nvSpPr>
          <p:cNvPr id="36" name="テキスト ボックス 35">
            <a:extLst>
              <a:ext uri="{FF2B5EF4-FFF2-40B4-BE49-F238E27FC236}">
                <a16:creationId xmlns:a16="http://schemas.microsoft.com/office/drawing/2014/main" id="{CFD6B070-38E4-934F-934F-DB86C40D3AF5}"/>
              </a:ext>
            </a:extLst>
          </p:cNvPr>
          <p:cNvSpPr txBox="1"/>
          <p:nvPr/>
        </p:nvSpPr>
        <p:spPr>
          <a:xfrm>
            <a:off x="10812780" y="3307630"/>
            <a:ext cx="465192" cy="230832"/>
          </a:xfrm>
          <a:prstGeom prst="rect">
            <a:avLst/>
          </a:prstGeom>
          <a:solidFill>
            <a:schemeClr val="bg1"/>
          </a:solidFill>
        </p:spPr>
        <p:txBody>
          <a:bodyPr wrap="none" rtlCol="0">
            <a:spAutoFit/>
          </a:bodyPr>
          <a:lstStyle/>
          <a:p>
            <a:r>
              <a:rPr kumimoji="1" lang="en-US" altLang="ja-JP" sz="900"/>
              <a:t>Fitbit</a:t>
            </a:r>
            <a:endParaRPr kumimoji="1" lang="ja-JP" altLang="en-US" sz="900"/>
          </a:p>
        </p:txBody>
      </p:sp>
      <p:sp>
        <p:nvSpPr>
          <p:cNvPr id="5" name="正方形/長方形 4">
            <a:extLst>
              <a:ext uri="{FF2B5EF4-FFF2-40B4-BE49-F238E27FC236}">
                <a16:creationId xmlns:a16="http://schemas.microsoft.com/office/drawing/2014/main" id="{3E74CE15-0F25-6CB6-645E-7F78FBFFE931}"/>
              </a:ext>
            </a:extLst>
          </p:cNvPr>
          <p:cNvSpPr/>
          <p:nvPr/>
        </p:nvSpPr>
        <p:spPr>
          <a:xfrm>
            <a:off x="3635600" y="3568069"/>
            <a:ext cx="1956630" cy="5382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1894519-E650-CF07-A4CF-182EE90ADA1B}"/>
              </a:ext>
            </a:extLst>
          </p:cNvPr>
          <p:cNvSpPr/>
          <p:nvPr/>
        </p:nvSpPr>
        <p:spPr>
          <a:xfrm>
            <a:off x="6781800" y="4374166"/>
            <a:ext cx="1539429" cy="3998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B507094-C256-DBDA-DBD9-BE8EA558C064}"/>
              </a:ext>
            </a:extLst>
          </p:cNvPr>
          <p:cNvSpPr txBox="1"/>
          <p:nvPr/>
        </p:nvSpPr>
        <p:spPr>
          <a:xfrm>
            <a:off x="623886" y="887881"/>
            <a:ext cx="5319713" cy="408908"/>
          </a:xfrm>
          <a:prstGeom prst="rect">
            <a:avLst/>
          </a:prstGeom>
          <a:noFill/>
          <a:effectLst>
            <a:glow rad="444500">
              <a:schemeClr val="bg1"/>
            </a:glow>
          </a:effectLst>
        </p:spPr>
        <p:txBody>
          <a:bodyPr wrap="square" lIns="90308" tIns="45155" rIns="90308" bIns="45155" rtlCol="0">
            <a:spAutoFit/>
          </a:bodyPr>
          <a:lstStyle/>
          <a:p>
            <a:pPr defTabSz="903082">
              <a:lnSpc>
                <a:spcPct val="150000"/>
              </a:lnSpc>
            </a:pPr>
            <a:r>
              <a:rPr lang="ja-JP" altLang="en-US" sz="1600" b="1">
                <a:solidFill>
                  <a:schemeClr val="accent5"/>
                </a:solidFill>
                <a:effectLst>
                  <a:glow rad="127000">
                    <a:prstClr val="white"/>
                  </a:glow>
                </a:effectLst>
                <a:latin typeface="Meiryo UI" panose="020B0604030504040204" pitchFamily="50" charset="-128"/>
                <a:ea typeface="Meiryo UI" panose="020B0604030504040204" pitchFamily="50" charset="-128"/>
                <a:cs typeface="メイリオ" panose="020B0604030504040204" pitchFamily="50" charset="-128"/>
              </a:rPr>
              <a:t>～</a:t>
            </a:r>
            <a:r>
              <a:rPr lang="en-US" altLang="ja-JP" sz="1600" b="1">
                <a:solidFill>
                  <a:schemeClr val="accent5"/>
                </a:solidFill>
                <a:effectLst>
                  <a:glow rad="127000">
                    <a:prstClr val="white"/>
                  </a:glow>
                </a:effectLst>
                <a:latin typeface="Meiryo UI" panose="020B0604030504040204" pitchFamily="50" charset="-128"/>
                <a:ea typeface="Meiryo UI" panose="020B0604030504040204" pitchFamily="50" charset="-128"/>
                <a:cs typeface="メイリオ" panose="020B0604030504040204" pitchFamily="50" charset="-128"/>
              </a:rPr>
              <a:t>Fitbit</a:t>
            </a:r>
            <a:r>
              <a:rPr kumimoji="1" lang="ja-JP" altLang="en-US" sz="1600" b="1">
                <a:solidFill>
                  <a:schemeClr val="accent5"/>
                </a:solidFill>
                <a:effectLst>
                  <a:glow rad="127000">
                    <a:prstClr val="white"/>
                  </a:glow>
                </a:effectLst>
                <a:latin typeface="Meiryo UI" panose="020B0604030504040204" pitchFamily="50" charset="-128"/>
                <a:ea typeface="Meiryo UI" panose="020B0604030504040204" pitchFamily="50" charset="-128"/>
                <a:cs typeface="メイリオ" panose="020B0604030504040204" pitchFamily="50" charset="-128"/>
              </a:rPr>
              <a:t>へ変更～</a:t>
            </a:r>
          </a:p>
        </p:txBody>
      </p:sp>
      <p:sp>
        <p:nvSpPr>
          <p:cNvPr id="28" name="正方形/長方形 27">
            <a:extLst>
              <a:ext uri="{FF2B5EF4-FFF2-40B4-BE49-F238E27FC236}">
                <a16:creationId xmlns:a16="http://schemas.microsoft.com/office/drawing/2014/main" id="{C8AFD496-AAE2-8E90-F288-65AACE3464D8}"/>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E5FC4180-1719-D1B0-4675-BE926B32BDEA}"/>
              </a:ext>
            </a:extLst>
          </p:cNvPr>
          <p:cNvGrpSpPr/>
          <p:nvPr/>
        </p:nvGrpSpPr>
        <p:grpSpPr>
          <a:xfrm>
            <a:off x="623888" y="260226"/>
            <a:ext cx="674373" cy="674373"/>
            <a:chOff x="609516" y="102830"/>
            <a:chExt cx="674373" cy="674373"/>
          </a:xfrm>
        </p:grpSpPr>
        <p:sp>
          <p:nvSpPr>
            <p:cNvPr id="29" name="楕円 28">
              <a:extLst>
                <a:ext uri="{FF2B5EF4-FFF2-40B4-BE49-F238E27FC236}">
                  <a16:creationId xmlns:a16="http://schemas.microsoft.com/office/drawing/2014/main" id="{1E838857-BE25-D3AA-91DE-619B8374FADA}"/>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CFEEC9C3-2E3C-137A-56FF-5858C543CAFC}"/>
                </a:ext>
              </a:extLst>
            </p:cNvPr>
            <p:cNvGrpSpPr/>
            <p:nvPr/>
          </p:nvGrpSpPr>
          <p:grpSpPr>
            <a:xfrm>
              <a:off x="667999" y="161547"/>
              <a:ext cx="566181" cy="558143"/>
              <a:chOff x="667999" y="161547"/>
              <a:chExt cx="566181" cy="558143"/>
            </a:xfrm>
          </p:grpSpPr>
          <p:sp>
            <p:nvSpPr>
              <p:cNvPr id="33" name="楕円 32">
                <a:extLst>
                  <a:ext uri="{FF2B5EF4-FFF2-40B4-BE49-F238E27FC236}">
                    <a16:creationId xmlns:a16="http://schemas.microsoft.com/office/drawing/2014/main" id="{FD3256AC-138A-BD70-F8F5-5C1666793681}"/>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4DB9468A-4F7A-7605-0F9F-5EC358F4B540}"/>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38" name="テキスト ボックス 37">
                <a:extLst>
                  <a:ext uri="{FF2B5EF4-FFF2-40B4-BE49-F238E27FC236}">
                    <a16:creationId xmlns:a16="http://schemas.microsoft.com/office/drawing/2014/main" id="{2CBAB29C-D788-3FE3-414A-082319367062}"/>
                  </a:ext>
                </a:extLst>
              </p:cNvPr>
              <p:cNvSpPr txBox="1"/>
              <p:nvPr/>
            </p:nvSpPr>
            <p:spPr>
              <a:xfrm>
                <a:off x="751685" y="319580"/>
                <a:ext cx="441146" cy="400110"/>
              </a:xfrm>
              <a:prstGeom prst="rect">
                <a:avLst/>
              </a:prstGeom>
              <a:noFill/>
            </p:spPr>
            <p:txBody>
              <a:bodyPr wrap="square" rtlCol="0">
                <a:spAutoFit/>
              </a:bodyPr>
              <a:lstStyle/>
              <a:p>
                <a:r>
                  <a:rPr kumimoji="1" lang="en-US" altLang="ja-JP" sz="2000" b="1"/>
                  <a:t>2</a:t>
                </a:r>
                <a:endParaRPr kumimoji="1" lang="ja-JP" altLang="en-US" sz="2000" b="1"/>
              </a:p>
            </p:txBody>
          </p:sp>
        </p:grpSp>
      </p:grpSp>
    </p:spTree>
    <p:extLst>
      <p:ext uri="{BB962C8B-B14F-4D97-AF65-F5344CB8AC3E}">
        <p14:creationId xmlns:p14="http://schemas.microsoft.com/office/powerpoint/2010/main" val="211129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タイトル 1">
            <a:extLst>
              <a:ext uri="{FF2B5EF4-FFF2-40B4-BE49-F238E27FC236}">
                <a16:creationId xmlns:a16="http://schemas.microsoft.com/office/drawing/2014/main" id="{FD9CC36A-4346-168B-E4D5-EBA2570CCDCC}"/>
              </a:ext>
            </a:extLst>
          </p:cNvPr>
          <p:cNvSpPr txBox="1">
            <a:spLocks/>
          </p:cNvSpPr>
          <p:nvPr/>
        </p:nvSpPr>
        <p:spPr>
          <a:xfrm>
            <a:off x="1931435" y="261543"/>
            <a:ext cx="9144000" cy="1084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b="1">
                <a:solidFill>
                  <a:schemeClr val="tx1">
                    <a:lumMod val="75000"/>
                    <a:lumOff val="25000"/>
                  </a:schemeClr>
                </a:solidFill>
                <a:latin typeface="Meiryo UI"/>
                <a:ea typeface="Meiryo UI"/>
              </a:rPr>
              <a:t>けんこうマイレージアプリ 設定手順</a:t>
            </a:r>
          </a:p>
        </p:txBody>
      </p:sp>
      <p:sp>
        <p:nvSpPr>
          <p:cNvPr id="50" name="テキスト ボックス 46">
            <a:extLst>
              <a:ext uri="{FF2B5EF4-FFF2-40B4-BE49-F238E27FC236}">
                <a16:creationId xmlns:a16="http://schemas.microsoft.com/office/drawing/2014/main" id="{FEDD938B-A96B-A91B-C4CB-8B73874A3F10}"/>
              </a:ext>
            </a:extLst>
          </p:cNvPr>
          <p:cNvSpPr txBox="1"/>
          <p:nvPr/>
        </p:nvSpPr>
        <p:spPr>
          <a:xfrm>
            <a:off x="3101613" y="4220757"/>
            <a:ext cx="5998244" cy="400110"/>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dirty="0">
                <a:solidFill>
                  <a:schemeClr val="tx1">
                    <a:lumMod val="85000"/>
                    <a:lumOff val="15000"/>
                  </a:schemeClr>
                </a:solidFill>
                <a:latin typeface="Meiryo UI" panose="020B0604030504040204" pitchFamily="50" charset="-128"/>
                <a:ea typeface="Meiryo UI" panose="020B0604030504040204" pitchFamily="50" charset="-128"/>
              </a:rPr>
              <a:t>・けんこうマイレージアプリのインストール  ・・・・・・・・ </a:t>
            </a:r>
            <a:r>
              <a:rPr lang="en-US" altLang="ja-JP" sz="2000" dirty="0">
                <a:solidFill>
                  <a:schemeClr val="tx1">
                    <a:lumMod val="85000"/>
                    <a:lumOff val="15000"/>
                  </a:schemeClr>
                </a:solidFill>
                <a:latin typeface="Meiryo UI" panose="020B0604030504040204" pitchFamily="50" charset="-128"/>
                <a:ea typeface="Meiryo UI" panose="020B0604030504040204" pitchFamily="50" charset="-128"/>
              </a:rPr>
              <a:t>3</a:t>
            </a:r>
            <a:r>
              <a:rPr lang="ja-JP" altLang="en-US" sz="2000" dirty="0">
                <a:solidFill>
                  <a:schemeClr val="tx1">
                    <a:lumMod val="85000"/>
                    <a:lumOff val="15000"/>
                  </a:schemeClr>
                </a:solidFill>
                <a:latin typeface="Meiryo UI" panose="020B0604030504040204" pitchFamily="50" charset="-128"/>
                <a:ea typeface="Meiryo UI" panose="020B0604030504040204" pitchFamily="50" charset="-128"/>
              </a:rPr>
              <a:t>P</a:t>
            </a:r>
            <a:endParaRPr lang="en-US" altLang="ja-JP" sz="2000" dirty="0">
              <a:solidFill>
                <a:schemeClr val="tx1">
                  <a:lumMod val="85000"/>
                  <a:lumOff val="15000"/>
                </a:schemeClr>
              </a:solidFill>
              <a:latin typeface="Meiryo UI" panose="020B0604030504040204" pitchFamily="50" charset="-128"/>
              <a:ea typeface="Meiryo UI" panose="020B0604030504040204" pitchFamily="50" charset="-128"/>
            </a:endParaRPr>
          </a:p>
        </p:txBody>
      </p:sp>
      <p:cxnSp>
        <p:nvCxnSpPr>
          <p:cNvPr id="51" name="直線コネクタ 50">
            <a:extLst>
              <a:ext uri="{FF2B5EF4-FFF2-40B4-BE49-F238E27FC236}">
                <a16:creationId xmlns:a16="http://schemas.microsoft.com/office/drawing/2014/main" id="{F7CEFAFA-59D4-DDE0-A652-1EF0A9762577}"/>
              </a:ext>
            </a:extLst>
          </p:cNvPr>
          <p:cNvCxnSpPr/>
          <p:nvPr/>
        </p:nvCxnSpPr>
        <p:spPr>
          <a:xfrm>
            <a:off x="790575" y="1295400"/>
            <a:ext cx="10193119" cy="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25" name="グループ化 24">
            <a:extLst>
              <a:ext uri="{FF2B5EF4-FFF2-40B4-BE49-F238E27FC236}">
                <a16:creationId xmlns:a16="http://schemas.microsoft.com/office/drawing/2014/main" id="{FC511445-143B-745E-A8AD-5D71D23DD3E7}"/>
              </a:ext>
            </a:extLst>
          </p:cNvPr>
          <p:cNvGrpSpPr/>
          <p:nvPr/>
        </p:nvGrpSpPr>
        <p:grpSpPr>
          <a:xfrm>
            <a:off x="2342216" y="1664902"/>
            <a:ext cx="651558" cy="762056"/>
            <a:chOff x="1493948" y="1837984"/>
            <a:chExt cx="651558" cy="762056"/>
          </a:xfrm>
        </p:grpSpPr>
        <p:grpSp>
          <p:nvGrpSpPr>
            <p:cNvPr id="57" name="グループ化 56">
              <a:extLst>
                <a:ext uri="{FF2B5EF4-FFF2-40B4-BE49-F238E27FC236}">
                  <a16:creationId xmlns:a16="http://schemas.microsoft.com/office/drawing/2014/main" id="{AF4221B6-3E87-B301-8729-FABDBC204AB5}"/>
                </a:ext>
              </a:extLst>
            </p:cNvPr>
            <p:cNvGrpSpPr/>
            <p:nvPr/>
          </p:nvGrpSpPr>
          <p:grpSpPr>
            <a:xfrm>
              <a:off x="1493948" y="1837984"/>
              <a:ext cx="651558" cy="762056"/>
              <a:chOff x="973677" y="2169727"/>
              <a:chExt cx="1254442" cy="1467184"/>
            </a:xfrm>
          </p:grpSpPr>
          <p:sp>
            <p:nvSpPr>
              <p:cNvPr id="60" name="Freeform 29">
                <a:extLst>
                  <a:ext uri="{FF2B5EF4-FFF2-40B4-BE49-F238E27FC236}">
                    <a16:creationId xmlns:a16="http://schemas.microsoft.com/office/drawing/2014/main" id="{5AD0BC01-3CEA-3C2A-D1E4-3087D9D68144}"/>
                  </a:ext>
                </a:extLst>
              </p:cNvPr>
              <p:cNvSpPr/>
              <p:nvPr/>
            </p:nvSpPr>
            <p:spPr>
              <a:xfrm rot="5400000">
                <a:off x="867306" y="2276098"/>
                <a:ext cx="1467184" cy="1254442"/>
              </a:xfrm>
              <a:custGeom>
                <a:avLst/>
                <a:gdLst/>
                <a:ahLst/>
                <a:cxnLst/>
                <a:rect l="l" t="t" r="r" b="b"/>
                <a:pathLst>
                  <a:path w="2191791" h="1873981">
                    <a:moveTo>
                      <a:pt x="0" y="0"/>
                    </a:moveTo>
                    <a:lnTo>
                      <a:pt x="2191791" y="0"/>
                    </a:lnTo>
                    <a:lnTo>
                      <a:pt x="2191791" y="1873981"/>
                    </a:lnTo>
                    <a:lnTo>
                      <a:pt x="0" y="1873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61" name="楕円 60">
                <a:extLst>
                  <a:ext uri="{FF2B5EF4-FFF2-40B4-BE49-F238E27FC236}">
                    <a16:creationId xmlns:a16="http://schemas.microsoft.com/office/drawing/2014/main" id="{F5C1C7CD-4EEA-2BD5-8534-D0157CECFAD9}"/>
                  </a:ext>
                </a:extLst>
              </p:cNvPr>
              <p:cNvSpPr/>
              <p:nvPr/>
            </p:nvSpPr>
            <p:spPr>
              <a:xfrm>
                <a:off x="1066309" y="2274355"/>
                <a:ext cx="1057766" cy="1057766"/>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8" name="テキスト ボックス 57">
              <a:extLst>
                <a:ext uri="{FF2B5EF4-FFF2-40B4-BE49-F238E27FC236}">
                  <a16:creationId xmlns:a16="http://schemas.microsoft.com/office/drawing/2014/main" id="{CA8AE215-9313-629D-48A2-CF20FB8655A1}"/>
                </a:ext>
              </a:extLst>
            </p:cNvPr>
            <p:cNvSpPr txBox="1"/>
            <p:nvPr/>
          </p:nvSpPr>
          <p:spPr>
            <a:xfrm>
              <a:off x="1547426" y="1919242"/>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59" name="テキスト ボックス 58">
              <a:extLst>
                <a:ext uri="{FF2B5EF4-FFF2-40B4-BE49-F238E27FC236}">
                  <a16:creationId xmlns:a16="http://schemas.microsoft.com/office/drawing/2014/main" id="{AF7BEA4D-51F0-5C94-6E0B-B3AFAFAECBEA}"/>
                </a:ext>
              </a:extLst>
            </p:cNvPr>
            <p:cNvSpPr txBox="1"/>
            <p:nvPr/>
          </p:nvSpPr>
          <p:spPr>
            <a:xfrm>
              <a:off x="1594924" y="2065848"/>
              <a:ext cx="441146" cy="400110"/>
            </a:xfrm>
            <a:prstGeom prst="rect">
              <a:avLst/>
            </a:prstGeom>
            <a:noFill/>
          </p:spPr>
          <p:txBody>
            <a:bodyPr wrap="none" rtlCol="0">
              <a:spAutoFit/>
            </a:bodyPr>
            <a:lstStyle/>
            <a:p>
              <a:r>
                <a:rPr kumimoji="1" lang="ja-JP" altLang="en-US" sz="2000" b="1"/>
                <a:t>１</a:t>
              </a:r>
            </a:p>
          </p:txBody>
        </p:sp>
      </p:grpSp>
      <p:grpSp>
        <p:nvGrpSpPr>
          <p:cNvPr id="26" name="グループ化 25">
            <a:extLst>
              <a:ext uri="{FF2B5EF4-FFF2-40B4-BE49-F238E27FC236}">
                <a16:creationId xmlns:a16="http://schemas.microsoft.com/office/drawing/2014/main" id="{7D423501-81F2-B551-466E-973AC67A0581}"/>
              </a:ext>
            </a:extLst>
          </p:cNvPr>
          <p:cNvGrpSpPr/>
          <p:nvPr/>
        </p:nvGrpSpPr>
        <p:grpSpPr>
          <a:xfrm>
            <a:off x="1697590" y="2502395"/>
            <a:ext cx="1919512" cy="1280383"/>
            <a:chOff x="890588" y="2632398"/>
            <a:chExt cx="1919512" cy="1280383"/>
          </a:xfrm>
        </p:grpSpPr>
        <p:sp>
          <p:nvSpPr>
            <p:cNvPr id="53" name="Freeform 16">
              <a:extLst>
                <a:ext uri="{FF2B5EF4-FFF2-40B4-BE49-F238E27FC236}">
                  <a16:creationId xmlns:a16="http://schemas.microsoft.com/office/drawing/2014/main" id="{71EA020B-30E3-4F2F-B353-821554FAB516}"/>
                </a:ext>
              </a:extLst>
            </p:cNvPr>
            <p:cNvSpPr/>
            <p:nvPr/>
          </p:nvSpPr>
          <p:spPr>
            <a:xfrm>
              <a:off x="890588" y="2632398"/>
              <a:ext cx="1898213" cy="1280383"/>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38100" cap="sq">
              <a:solidFill>
                <a:schemeClr val="accent5"/>
              </a:solidFill>
              <a:prstDash val="solid"/>
              <a:miter/>
            </a:ln>
          </p:spPr>
          <p:txBody>
            <a:bodyPr/>
            <a:lstStyle/>
            <a:p>
              <a:endParaRPr lang="ja-JP" altLang="en-US"/>
            </a:p>
          </p:txBody>
        </p:sp>
        <p:pic>
          <p:nvPicPr>
            <p:cNvPr id="55" name="図 54" descr="アイコン&#10;&#10;自動的に生成された説明">
              <a:extLst>
                <a:ext uri="{FF2B5EF4-FFF2-40B4-BE49-F238E27FC236}">
                  <a16:creationId xmlns:a16="http://schemas.microsoft.com/office/drawing/2014/main" id="{70CB6886-E1A0-A03E-78A7-35A2CA29B483}"/>
                </a:ext>
              </a:extLst>
            </p:cNvPr>
            <p:cNvPicPr>
              <a:picLocks noChangeAspect="1"/>
            </p:cNvPicPr>
            <p:nvPr/>
          </p:nvPicPr>
          <p:blipFill>
            <a:blip r:embed="rId4" cstate="print">
              <a:extLst>
                <a:ext uri="{28A0092B-C50C-407E-A947-70E740481C1C}">
                  <a14:useLocalDpi xmlns:a14="http://schemas.microsoft.com/office/drawing/2010/main" val="0"/>
                </a:ext>
              </a:extLst>
            </a:blip>
            <a:srcRect l="31189" r="22517" b="27100"/>
            <a:stretch>
              <a:fillRect/>
            </a:stretch>
          </p:blipFill>
          <p:spPr>
            <a:xfrm>
              <a:off x="1579325" y="2825243"/>
              <a:ext cx="639972" cy="490560"/>
            </a:xfrm>
            <a:prstGeom prst="rect">
              <a:avLst/>
            </a:prstGeom>
          </p:spPr>
        </p:pic>
        <p:sp>
          <p:nvSpPr>
            <p:cNvPr id="56" name="テキスト ボックス 55">
              <a:extLst>
                <a:ext uri="{FF2B5EF4-FFF2-40B4-BE49-F238E27FC236}">
                  <a16:creationId xmlns:a16="http://schemas.microsoft.com/office/drawing/2014/main" id="{16C1BC92-DBED-EA9C-9F67-6E64AC9E8BAA}"/>
                </a:ext>
              </a:extLst>
            </p:cNvPr>
            <p:cNvSpPr txBox="1"/>
            <p:nvPr/>
          </p:nvSpPr>
          <p:spPr>
            <a:xfrm>
              <a:off x="911886" y="3312802"/>
              <a:ext cx="1898214" cy="430887"/>
            </a:xfrm>
            <a:prstGeom prst="rect">
              <a:avLst/>
            </a:prstGeom>
            <a:noFill/>
          </p:spPr>
          <p:txBody>
            <a:bodyPr wrap="square" rtlCol="0">
              <a:spAutoFit/>
            </a:bodyPr>
            <a:lstStyle/>
            <a:p>
              <a:pPr algn="ctr"/>
              <a:r>
                <a:rPr lang="ja-JP" altLang="en-US" sz="1100">
                  <a:solidFill>
                    <a:schemeClr val="tx1">
                      <a:lumMod val="85000"/>
                      <a:lumOff val="15000"/>
                    </a:schemeClr>
                  </a:solidFill>
                  <a:latin typeface="BIZ UDPゴシック" panose="020B0400000000000000" pitchFamily="50" charset="-128"/>
                  <a:ea typeface="BIZ UDPゴシック" panose="020B0400000000000000" pitchFamily="50" charset="-128"/>
                </a:rPr>
                <a:t>けんこうマイレージアプリの</a:t>
              </a:r>
              <a:endParaRPr lang="en-US" altLang="ja-JP" sz="1100">
                <a:solidFill>
                  <a:schemeClr val="tx1">
                    <a:lumMod val="85000"/>
                    <a:lumOff val="15000"/>
                  </a:schemeClr>
                </a:solidFill>
                <a:latin typeface="BIZ UDPゴシック" panose="020B0400000000000000" pitchFamily="50" charset="-128"/>
                <a:ea typeface="BIZ UDPゴシック" panose="020B0400000000000000" pitchFamily="50" charset="-128"/>
              </a:endParaRPr>
            </a:p>
            <a:p>
              <a:pPr algn="ctr"/>
              <a:r>
                <a:rPr kumimoji="1" lang="ja-JP" altLang="en-US" sz="1100">
                  <a:solidFill>
                    <a:schemeClr val="tx1">
                      <a:lumMod val="85000"/>
                      <a:lumOff val="15000"/>
                    </a:schemeClr>
                  </a:solidFill>
                  <a:latin typeface="BIZ UDPゴシック" panose="020B0400000000000000" pitchFamily="50" charset="-128"/>
                  <a:ea typeface="BIZ UDPゴシック" panose="020B0400000000000000" pitchFamily="50" charset="-128"/>
                </a:rPr>
                <a:t>インストール</a:t>
              </a:r>
            </a:p>
          </p:txBody>
        </p:sp>
      </p:grpSp>
      <p:grpSp>
        <p:nvGrpSpPr>
          <p:cNvPr id="63" name="グループ化 62">
            <a:extLst>
              <a:ext uri="{FF2B5EF4-FFF2-40B4-BE49-F238E27FC236}">
                <a16:creationId xmlns:a16="http://schemas.microsoft.com/office/drawing/2014/main" id="{BE3200DF-8EF4-A6FA-9D87-F80A7FBEAF85}"/>
              </a:ext>
            </a:extLst>
          </p:cNvPr>
          <p:cNvGrpSpPr/>
          <p:nvPr/>
        </p:nvGrpSpPr>
        <p:grpSpPr>
          <a:xfrm>
            <a:off x="5770221" y="1655824"/>
            <a:ext cx="651558" cy="762056"/>
            <a:chOff x="1000148" y="2295116"/>
            <a:chExt cx="651558" cy="762056"/>
          </a:xfrm>
        </p:grpSpPr>
        <p:grpSp>
          <p:nvGrpSpPr>
            <p:cNvPr id="70" name="グループ化 69">
              <a:extLst>
                <a:ext uri="{FF2B5EF4-FFF2-40B4-BE49-F238E27FC236}">
                  <a16:creationId xmlns:a16="http://schemas.microsoft.com/office/drawing/2014/main" id="{026C5074-F4EF-46D8-7C31-5BD3BB398EC9}"/>
                </a:ext>
              </a:extLst>
            </p:cNvPr>
            <p:cNvGrpSpPr/>
            <p:nvPr/>
          </p:nvGrpSpPr>
          <p:grpSpPr>
            <a:xfrm>
              <a:off x="1000148" y="2295116"/>
              <a:ext cx="651558" cy="762056"/>
              <a:chOff x="973677" y="2169727"/>
              <a:chExt cx="1254442" cy="1467184"/>
            </a:xfrm>
          </p:grpSpPr>
          <p:sp>
            <p:nvSpPr>
              <p:cNvPr id="73" name="Freeform 29">
                <a:extLst>
                  <a:ext uri="{FF2B5EF4-FFF2-40B4-BE49-F238E27FC236}">
                    <a16:creationId xmlns:a16="http://schemas.microsoft.com/office/drawing/2014/main" id="{947050D6-D3B6-EBAF-ECFC-C225D08A32F0}"/>
                  </a:ext>
                </a:extLst>
              </p:cNvPr>
              <p:cNvSpPr/>
              <p:nvPr/>
            </p:nvSpPr>
            <p:spPr>
              <a:xfrm rot="5400000">
                <a:off x="867306" y="2276098"/>
                <a:ext cx="1467184" cy="1254442"/>
              </a:xfrm>
              <a:custGeom>
                <a:avLst/>
                <a:gdLst/>
                <a:ahLst/>
                <a:cxnLst/>
                <a:rect l="l" t="t" r="r" b="b"/>
                <a:pathLst>
                  <a:path w="2191791" h="1873981">
                    <a:moveTo>
                      <a:pt x="0" y="0"/>
                    </a:moveTo>
                    <a:lnTo>
                      <a:pt x="2191791" y="0"/>
                    </a:lnTo>
                    <a:lnTo>
                      <a:pt x="2191791" y="1873981"/>
                    </a:lnTo>
                    <a:lnTo>
                      <a:pt x="0" y="1873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74" name="楕円 73">
                <a:extLst>
                  <a:ext uri="{FF2B5EF4-FFF2-40B4-BE49-F238E27FC236}">
                    <a16:creationId xmlns:a16="http://schemas.microsoft.com/office/drawing/2014/main" id="{BA44A534-A6A9-C2D7-F1AC-1F1BD42426C9}"/>
                  </a:ext>
                </a:extLst>
              </p:cNvPr>
              <p:cNvSpPr/>
              <p:nvPr/>
            </p:nvSpPr>
            <p:spPr>
              <a:xfrm>
                <a:off x="1066309" y="2274356"/>
                <a:ext cx="1057765" cy="1057766"/>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1" name="テキスト ボックス 70">
              <a:extLst>
                <a:ext uri="{FF2B5EF4-FFF2-40B4-BE49-F238E27FC236}">
                  <a16:creationId xmlns:a16="http://schemas.microsoft.com/office/drawing/2014/main" id="{0149323D-1FF4-16A1-9790-F93D4CB63B37}"/>
                </a:ext>
              </a:extLst>
            </p:cNvPr>
            <p:cNvSpPr txBox="1"/>
            <p:nvPr/>
          </p:nvSpPr>
          <p:spPr>
            <a:xfrm>
              <a:off x="1044259" y="2368994"/>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72" name="テキスト ボックス 71">
              <a:extLst>
                <a:ext uri="{FF2B5EF4-FFF2-40B4-BE49-F238E27FC236}">
                  <a16:creationId xmlns:a16="http://schemas.microsoft.com/office/drawing/2014/main" id="{0CBB2E37-7BBA-DCDA-3191-D0E2C0A8DCAB}"/>
                </a:ext>
              </a:extLst>
            </p:cNvPr>
            <p:cNvSpPr txBox="1"/>
            <p:nvPr/>
          </p:nvSpPr>
          <p:spPr>
            <a:xfrm>
              <a:off x="1145862" y="2507493"/>
              <a:ext cx="357790" cy="400110"/>
            </a:xfrm>
            <a:prstGeom prst="rect">
              <a:avLst/>
            </a:prstGeom>
            <a:noFill/>
          </p:spPr>
          <p:txBody>
            <a:bodyPr wrap="none" rtlCol="0">
              <a:spAutoFit/>
            </a:bodyPr>
            <a:lstStyle/>
            <a:p>
              <a:r>
                <a:rPr kumimoji="1" lang="en-US" altLang="ja-JP" sz="2000" b="1"/>
                <a:t>2</a:t>
              </a:r>
              <a:endParaRPr kumimoji="1" lang="ja-JP" altLang="en-US" sz="2000" b="1"/>
            </a:p>
          </p:txBody>
        </p:sp>
      </p:grpSp>
      <p:grpSp>
        <p:nvGrpSpPr>
          <p:cNvPr id="82" name="グループ化 81">
            <a:extLst>
              <a:ext uri="{FF2B5EF4-FFF2-40B4-BE49-F238E27FC236}">
                <a16:creationId xmlns:a16="http://schemas.microsoft.com/office/drawing/2014/main" id="{4F62784C-1F18-DE1A-84DC-01759EFFFB2C}"/>
              </a:ext>
            </a:extLst>
          </p:cNvPr>
          <p:cNvGrpSpPr/>
          <p:nvPr/>
        </p:nvGrpSpPr>
        <p:grpSpPr>
          <a:xfrm>
            <a:off x="9339871" y="1649979"/>
            <a:ext cx="651558" cy="762056"/>
            <a:chOff x="1000148" y="2295116"/>
            <a:chExt cx="651558" cy="762056"/>
          </a:xfrm>
        </p:grpSpPr>
        <p:grpSp>
          <p:nvGrpSpPr>
            <p:cNvPr id="83" name="グループ化 82">
              <a:extLst>
                <a:ext uri="{FF2B5EF4-FFF2-40B4-BE49-F238E27FC236}">
                  <a16:creationId xmlns:a16="http://schemas.microsoft.com/office/drawing/2014/main" id="{8F7F4144-85A8-EE0A-E69A-4E9D6F0D7E2C}"/>
                </a:ext>
              </a:extLst>
            </p:cNvPr>
            <p:cNvGrpSpPr/>
            <p:nvPr/>
          </p:nvGrpSpPr>
          <p:grpSpPr>
            <a:xfrm>
              <a:off x="1000148" y="2295116"/>
              <a:ext cx="651558" cy="762056"/>
              <a:chOff x="973677" y="2169727"/>
              <a:chExt cx="1254442" cy="1467184"/>
            </a:xfrm>
          </p:grpSpPr>
          <p:sp>
            <p:nvSpPr>
              <p:cNvPr id="86" name="Freeform 29">
                <a:extLst>
                  <a:ext uri="{FF2B5EF4-FFF2-40B4-BE49-F238E27FC236}">
                    <a16:creationId xmlns:a16="http://schemas.microsoft.com/office/drawing/2014/main" id="{5A49EBE9-18FC-9D93-2FAC-A2D1FABDF2D4}"/>
                  </a:ext>
                </a:extLst>
              </p:cNvPr>
              <p:cNvSpPr/>
              <p:nvPr/>
            </p:nvSpPr>
            <p:spPr>
              <a:xfrm rot="5400000">
                <a:off x="867306" y="2276098"/>
                <a:ext cx="1467184" cy="1254442"/>
              </a:xfrm>
              <a:custGeom>
                <a:avLst/>
                <a:gdLst/>
                <a:ahLst/>
                <a:cxnLst/>
                <a:rect l="l" t="t" r="r" b="b"/>
                <a:pathLst>
                  <a:path w="2191791" h="1873981">
                    <a:moveTo>
                      <a:pt x="0" y="0"/>
                    </a:moveTo>
                    <a:lnTo>
                      <a:pt x="2191791" y="0"/>
                    </a:lnTo>
                    <a:lnTo>
                      <a:pt x="2191791" y="1873981"/>
                    </a:lnTo>
                    <a:lnTo>
                      <a:pt x="0" y="1873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87" name="楕円 86">
                <a:extLst>
                  <a:ext uri="{FF2B5EF4-FFF2-40B4-BE49-F238E27FC236}">
                    <a16:creationId xmlns:a16="http://schemas.microsoft.com/office/drawing/2014/main" id="{A562F4F1-1081-8D96-DFA5-00BF36B282B5}"/>
                  </a:ext>
                </a:extLst>
              </p:cNvPr>
              <p:cNvSpPr/>
              <p:nvPr/>
            </p:nvSpPr>
            <p:spPr>
              <a:xfrm>
                <a:off x="1066309" y="2274355"/>
                <a:ext cx="1057766" cy="1057766"/>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テキスト ボックス 83">
              <a:extLst>
                <a:ext uri="{FF2B5EF4-FFF2-40B4-BE49-F238E27FC236}">
                  <a16:creationId xmlns:a16="http://schemas.microsoft.com/office/drawing/2014/main" id="{A69656CE-CCAB-BE68-D9A8-3E3749185002}"/>
                </a:ext>
              </a:extLst>
            </p:cNvPr>
            <p:cNvSpPr txBox="1"/>
            <p:nvPr/>
          </p:nvSpPr>
          <p:spPr>
            <a:xfrm>
              <a:off x="1044259" y="2368994"/>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85" name="テキスト ボックス 84">
              <a:extLst>
                <a:ext uri="{FF2B5EF4-FFF2-40B4-BE49-F238E27FC236}">
                  <a16:creationId xmlns:a16="http://schemas.microsoft.com/office/drawing/2014/main" id="{08DC7B7F-1215-C0F9-81E1-63BF359419E5}"/>
                </a:ext>
              </a:extLst>
            </p:cNvPr>
            <p:cNvSpPr txBox="1"/>
            <p:nvPr/>
          </p:nvSpPr>
          <p:spPr>
            <a:xfrm>
              <a:off x="1145862" y="2507493"/>
              <a:ext cx="357790" cy="400110"/>
            </a:xfrm>
            <a:prstGeom prst="rect">
              <a:avLst/>
            </a:prstGeom>
            <a:noFill/>
          </p:spPr>
          <p:txBody>
            <a:bodyPr wrap="none" rtlCol="0">
              <a:spAutoFit/>
            </a:bodyPr>
            <a:lstStyle/>
            <a:p>
              <a:r>
                <a:rPr kumimoji="1" lang="en-US" altLang="ja-JP" sz="2000" b="1"/>
                <a:t>3</a:t>
              </a:r>
              <a:endParaRPr kumimoji="1" lang="ja-JP" altLang="en-US" sz="2000" b="1"/>
            </a:p>
          </p:txBody>
        </p:sp>
      </p:grpSp>
      <p:grpSp>
        <p:nvGrpSpPr>
          <p:cNvPr id="32" name="グループ化 31">
            <a:extLst>
              <a:ext uri="{FF2B5EF4-FFF2-40B4-BE49-F238E27FC236}">
                <a16:creationId xmlns:a16="http://schemas.microsoft.com/office/drawing/2014/main" id="{A704440A-DC9D-4B18-85D6-3BB4882B0F53}"/>
              </a:ext>
            </a:extLst>
          </p:cNvPr>
          <p:cNvGrpSpPr/>
          <p:nvPr/>
        </p:nvGrpSpPr>
        <p:grpSpPr>
          <a:xfrm>
            <a:off x="8636340" y="2516250"/>
            <a:ext cx="2023698" cy="1277955"/>
            <a:chOff x="8754128" y="3581855"/>
            <a:chExt cx="2023698" cy="1114499"/>
          </a:xfrm>
        </p:grpSpPr>
        <p:sp>
          <p:nvSpPr>
            <p:cNvPr id="89" name="Freeform 16">
              <a:extLst>
                <a:ext uri="{FF2B5EF4-FFF2-40B4-BE49-F238E27FC236}">
                  <a16:creationId xmlns:a16="http://schemas.microsoft.com/office/drawing/2014/main" id="{4855B9C4-65F1-6535-7324-F3687DDF009D}"/>
                </a:ext>
              </a:extLst>
            </p:cNvPr>
            <p:cNvSpPr/>
            <p:nvPr/>
          </p:nvSpPr>
          <p:spPr>
            <a:xfrm>
              <a:off x="8809299" y="3581855"/>
              <a:ext cx="1898213" cy="1114499"/>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38100" cap="sq">
              <a:solidFill>
                <a:schemeClr val="accent5"/>
              </a:solidFill>
              <a:prstDash val="solid"/>
              <a:miter/>
            </a:ln>
          </p:spPr>
          <p:txBody>
            <a:bodyPr/>
            <a:lstStyle/>
            <a:p>
              <a:endParaRPr lang="ja-JP" altLang="en-US"/>
            </a:p>
          </p:txBody>
        </p:sp>
        <p:sp>
          <p:nvSpPr>
            <p:cNvPr id="91" name="テキスト ボックス 90">
              <a:extLst>
                <a:ext uri="{FF2B5EF4-FFF2-40B4-BE49-F238E27FC236}">
                  <a16:creationId xmlns:a16="http://schemas.microsoft.com/office/drawing/2014/main" id="{1825827C-48E8-A92E-D335-A8193886CC4B}"/>
                </a:ext>
              </a:extLst>
            </p:cNvPr>
            <p:cNvSpPr txBox="1"/>
            <p:nvPr/>
          </p:nvSpPr>
          <p:spPr>
            <a:xfrm>
              <a:off x="8754128" y="3915982"/>
              <a:ext cx="2023698" cy="544573"/>
            </a:xfrm>
            <a:prstGeom prst="rect">
              <a:avLst/>
            </a:prstGeom>
            <a:noFill/>
          </p:spPr>
          <p:txBody>
            <a:bodyPr wrap="square" rtlCol="0">
              <a:spAutoFit/>
            </a:bodyPr>
            <a:lstStyle/>
            <a:p>
              <a:pPr algn="ctr">
                <a:lnSpc>
                  <a:spcPts val="1900"/>
                </a:lnSpc>
              </a:pPr>
              <a:r>
                <a:rPr lang="ja-JP" altLang="en-US" sz="1400">
                  <a:solidFill>
                    <a:schemeClr val="tx1">
                      <a:lumMod val="85000"/>
                      <a:lumOff val="15000"/>
                    </a:schemeClr>
                  </a:solidFill>
                  <a:latin typeface="BIZ UDPゴシック" panose="020B0400000000000000" pitchFamily="50" charset="-128"/>
                  <a:ea typeface="BIZ UDPゴシック" panose="020B0400000000000000" pitchFamily="50" charset="-128"/>
                </a:rPr>
                <a:t>歩数が連携できてるか</a:t>
              </a:r>
              <a:endParaRPr lang="en-US" altLang="ja-JP" sz="1400">
                <a:solidFill>
                  <a:schemeClr val="tx1">
                    <a:lumMod val="85000"/>
                    <a:lumOff val="15000"/>
                  </a:schemeClr>
                </a:solidFill>
                <a:latin typeface="BIZ UDPゴシック" panose="020B0400000000000000" pitchFamily="50" charset="-128"/>
                <a:ea typeface="BIZ UDPゴシック" panose="020B0400000000000000" pitchFamily="50" charset="-128"/>
              </a:endParaRPr>
            </a:p>
            <a:p>
              <a:pPr algn="ctr">
                <a:lnSpc>
                  <a:spcPts val="1900"/>
                </a:lnSpc>
              </a:pPr>
              <a:r>
                <a:rPr kumimoji="1" lang="ja-JP" altLang="en-US" sz="1400">
                  <a:solidFill>
                    <a:schemeClr val="tx1">
                      <a:lumMod val="85000"/>
                      <a:lumOff val="15000"/>
                    </a:schemeClr>
                  </a:solidFill>
                  <a:latin typeface="BIZ UDPゴシック" panose="020B0400000000000000" pitchFamily="50" charset="-128"/>
                  <a:ea typeface="BIZ UDPゴシック" panose="020B0400000000000000" pitchFamily="50" charset="-128"/>
                </a:rPr>
                <a:t>確認する</a:t>
              </a:r>
            </a:p>
          </p:txBody>
        </p:sp>
      </p:grpSp>
      <p:sp>
        <p:nvSpPr>
          <p:cNvPr id="97" name="スライド番号プレースホルダー 2">
            <a:extLst>
              <a:ext uri="{FF2B5EF4-FFF2-40B4-BE49-F238E27FC236}">
                <a16:creationId xmlns:a16="http://schemas.microsoft.com/office/drawing/2014/main" id="{D54D590A-C097-7C49-03C8-36A36BCEF10A}"/>
              </a:ext>
            </a:extLst>
          </p:cNvPr>
          <p:cNvSpPr txBox="1">
            <a:spLocks/>
          </p:cNvSpPr>
          <p:nvPr/>
        </p:nvSpPr>
        <p:spPr>
          <a:xfrm>
            <a:off x="9137374" y="6361596"/>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5CFB9FA4-A05F-48B0-95C3-5B7FD10539B7}" type="slidenum">
              <a:rPr lang="ja-JP" altLang="en-US" sz="1200" smtClean="0"/>
              <a:pPr algn="r"/>
              <a:t>2</a:t>
            </a:fld>
            <a:endParaRPr lang="ja-JP" altLang="en-US" sz="1200"/>
          </a:p>
        </p:txBody>
      </p:sp>
      <p:sp>
        <p:nvSpPr>
          <p:cNvPr id="98" name="テキスト ボックス 46">
            <a:extLst>
              <a:ext uri="{FF2B5EF4-FFF2-40B4-BE49-F238E27FC236}">
                <a16:creationId xmlns:a16="http://schemas.microsoft.com/office/drawing/2014/main" id="{DC018E59-F3F9-142C-0023-ABAD5B8C98F1}"/>
              </a:ext>
            </a:extLst>
          </p:cNvPr>
          <p:cNvSpPr txBox="1"/>
          <p:nvPr/>
        </p:nvSpPr>
        <p:spPr>
          <a:xfrm>
            <a:off x="3101613" y="4767962"/>
            <a:ext cx="6529249" cy="400110"/>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dirty="0">
                <a:solidFill>
                  <a:schemeClr val="tx1">
                    <a:lumMod val="85000"/>
                    <a:lumOff val="15000"/>
                  </a:schemeClr>
                </a:solidFill>
                <a:latin typeface="Meiryo UI" panose="020B0604030504040204" pitchFamily="50" charset="-128"/>
                <a:ea typeface="Meiryo UI" panose="020B0604030504040204" pitchFamily="50" charset="-128"/>
              </a:rPr>
              <a:t>・けんこうマイレージとヘルスケアの連携・・・・・・・・・・</a:t>
            </a:r>
            <a:r>
              <a:rPr lang="en-US" altLang="ja-JP" sz="2000" dirty="0">
                <a:solidFill>
                  <a:schemeClr val="tx1">
                    <a:lumMod val="85000"/>
                    <a:lumOff val="15000"/>
                  </a:schemeClr>
                </a:solidFill>
                <a:latin typeface="Meiryo UI" panose="020B0604030504040204" pitchFamily="50" charset="-128"/>
                <a:ea typeface="Meiryo UI" panose="020B0604030504040204" pitchFamily="50" charset="-128"/>
              </a:rPr>
              <a:t>8</a:t>
            </a:r>
            <a:r>
              <a:rPr lang="ja-JP" altLang="en-US" sz="2000" dirty="0">
                <a:solidFill>
                  <a:schemeClr val="tx1">
                    <a:lumMod val="85000"/>
                    <a:lumOff val="15000"/>
                  </a:schemeClr>
                </a:solidFill>
                <a:latin typeface="Meiryo UI" panose="020B0604030504040204" pitchFamily="50" charset="-128"/>
                <a:ea typeface="Meiryo UI" panose="020B0604030504040204" pitchFamily="50" charset="-128"/>
              </a:rPr>
              <a:t>P</a:t>
            </a:r>
            <a:endParaRPr lang="en-US" altLang="ja-JP" sz="20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99" name="テキスト ボックス 46">
            <a:extLst>
              <a:ext uri="{FF2B5EF4-FFF2-40B4-BE49-F238E27FC236}">
                <a16:creationId xmlns:a16="http://schemas.microsoft.com/office/drawing/2014/main" id="{712441F1-AF24-4D59-E71D-524880877DF5}"/>
              </a:ext>
            </a:extLst>
          </p:cNvPr>
          <p:cNvSpPr txBox="1"/>
          <p:nvPr/>
        </p:nvSpPr>
        <p:spPr>
          <a:xfrm>
            <a:off x="3101613" y="5315167"/>
            <a:ext cx="6048768" cy="400110"/>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dirty="0">
                <a:solidFill>
                  <a:schemeClr val="tx1">
                    <a:lumMod val="85000"/>
                    <a:lumOff val="15000"/>
                  </a:schemeClr>
                </a:solidFill>
                <a:latin typeface="Meiryo UI" panose="020B0604030504040204" pitchFamily="50" charset="-128"/>
                <a:ea typeface="Meiryo UI" panose="020B0604030504040204" pitchFamily="50" charset="-128"/>
              </a:rPr>
              <a:t>・けんこうマイレージと</a:t>
            </a:r>
            <a:r>
              <a:rPr lang="en-US" altLang="ja-JP" sz="2000" dirty="0">
                <a:solidFill>
                  <a:schemeClr val="tx1">
                    <a:lumMod val="85000"/>
                    <a:lumOff val="15000"/>
                  </a:schemeClr>
                </a:solidFill>
                <a:latin typeface="Meiryo UI" panose="020B0604030504040204" pitchFamily="50" charset="-128"/>
                <a:ea typeface="Meiryo UI" panose="020B0604030504040204" pitchFamily="50" charset="-128"/>
              </a:rPr>
              <a:t>Fitbit</a:t>
            </a:r>
            <a:r>
              <a:rPr lang="ja-JP" altLang="en-US" sz="2000" dirty="0">
                <a:solidFill>
                  <a:schemeClr val="tx1">
                    <a:lumMod val="85000"/>
                    <a:lumOff val="15000"/>
                  </a:schemeClr>
                </a:solidFill>
                <a:latin typeface="Meiryo UI" panose="020B0604030504040204" pitchFamily="50" charset="-128"/>
                <a:ea typeface="Meiryo UI" panose="020B0604030504040204" pitchFamily="50" charset="-128"/>
              </a:rPr>
              <a:t>の連携・・・・・・・・・・・・</a:t>
            </a:r>
            <a:r>
              <a:rPr lang="en-US" altLang="ja-JP" sz="2000" dirty="0">
                <a:solidFill>
                  <a:schemeClr val="tx1">
                    <a:lumMod val="85000"/>
                    <a:lumOff val="15000"/>
                  </a:schemeClr>
                </a:solidFill>
                <a:latin typeface="Meiryo UI" panose="020B0604030504040204" pitchFamily="50" charset="-128"/>
                <a:ea typeface="Meiryo UI" panose="020B0604030504040204" pitchFamily="50" charset="-128"/>
              </a:rPr>
              <a:t>14</a:t>
            </a:r>
            <a:r>
              <a:rPr lang="ja-JP" altLang="en-US" sz="2000" dirty="0">
                <a:solidFill>
                  <a:schemeClr val="tx1">
                    <a:lumMod val="85000"/>
                    <a:lumOff val="15000"/>
                  </a:schemeClr>
                </a:solidFill>
                <a:latin typeface="Meiryo UI" panose="020B0604030504040204" pitchFamily="50" charset="-128"/>
                <a:ea typeface="Meiryo UI" panose="020B0604030504040204" pitchFamily="50" charset="-128"/>
              </a:rPr>
              <a:t>P</a:t>
            </a:r>
            <a:endParaRPr lang="en-US" altLang="ja-JP" sz="2000" dirty="0">
              <a:solidFill>
                <a:schemeClr val="tx1">
                  <a:lumMod val="85000"/>
                  <a:lumOff val="15000"/>
                </a:schemeClr>
              </a:solidFill>
              <a:latin typeface="Meiryo UI" panose="020B0604030504040204" pitchFamily="50" charset="-128"/>
              <a:ea typeface="Meiryo UI" panose="020B0604030504040204" pitchFamily="50" charset="-128"/>
            </a:endParaRPr>
          </a:p>
        </p:txBody>
      </p:sp>
      <p:sp>
        <p:nvSpPr>
          <p:cNvPr id="100" name="テキスト ボックス 46">
            <a:extLst>
              <a:ext uri="{FF2B5EF4-FFF2-40B4-BE49-F238E27FC236}">
                <a16:creationId xmlns:a16="http://schemas.microsoft.com/office/drawing/2014/main" id="{723F7BD4-85CB-1498-065E-5D12E47DCC81}"/>
              </a:ext>
            </a:extLst>
          </p:cNvPr>
          <p:cNvSpPr txBox="1"/>
          <p:nvPr/>
        </p:nvSpPr>
        <p:spPr>
          <a:xfrm>
            <a:off x="3101613" y="5862371"/>
            <a:ext cx="6529249" cy="400110"/>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dirty="0">
                <a:solidFill>
                  <a:schemeClr val="tx1">
                    <a:lumMod val="85000"/>
                    <a:lumOff val="15000"/>
                  </a:schemeClr>
                </a:solidFill>
                <a:latin typeface="Meiryo UI" panose="020B0604030504040204" pitchFamily="50" charset="-128"/>
                <a:ea typeface="Meiryo UI" panose="020B0604030504040204" pitchFamily="50" charset="-128"/>
              </a:rPr>
              <a:t>・歩数が連携できているか確認する・・・・・・・・・・・</a:t>
            </a:r>
            <a:r>
              <a:rPr lang="en-US" altLang="ja-JP" sz="2000" dirty="0">
                <a:solidFill>
                  <a:schemeClr val="tx1">
                    <a:lumMod val="85000"/>
                    <a:lumOff val="15000"/>
                  </a:schemeClr>
                </a:solidFill>
                <a:latin typeface="Meiryo UI" panose="020B0604030504040204" pitchFamily="50" charset="-128"/>
                <a:ea typeface="Meiryo UI" panose="020B0604030504040204" pitchFamily="50" charset="-128"/>
              </a:rPr>
              <a:t>20</a:t>
            </a:r>
            <a:r>
              <a:rPr lang="ja-JP" altLang="en-US" sz="2000" dirty="0">
                <a:solidFill>
                  <a:schemeClr val="tx1">
                    <a:lumMod val="85000"/>
                    <a:lumOff val="15000"/>
                  </a:schemeClr>
                </a:solidFill>
                <a:latin typeface="Meiryo UI" panose="020B0604030504040204" pitchFamily="50" charset="-128"/>
                <a:ea typeface="Meiryo UI" panose="020B0604030504040204" pitchFamily="50" charset="-128"/>
              </a:rPr>
              <a:t>P</a:t>
            </a:r>
            <a:endParaRPr lang="en-US" altLang="ja-JP" sz="2000" dirty="0">
              <a:solidFill>
                <a:schemeClr val="tx1">
                  <a:lumMod val="85000"/>
                  <a:lumOff val="15000"/>
                </a:schemeClr>
              </a:solidFill>
              <a:latin typeface="Meiryo UI" panose="020B0604030504040204" pitchFamily="50" charset="-128"/>
              <a:ea typeface="Meiryo UI" panose="020B0604030504040204" pitchFamily="50" charset="-128"/>
            </a:endParaRPr>
          </a:p>
        </p:txBody>
      </p:sp>
      <p:grpSp>
        <p:nvGrpSpPr>
          <p:cNvPr id="31" name="グループ化 30">
            <a:extLst>
              <a:ext uri="{FF2B5EF4-FFF2-40B4-BE49-F238E27FC236}">
                <a16:creationId xmlns:a16="http://schemas.microsoft.com/office/drawing/2014/main" id="{BDE7C4AB-C570-5F23-E875-52E83B89370A}"/>
              </a:ext>
            </a:extLst>
          </p:cNvPr>
          <p:cNvGrpSpPr/>
          <p:nvPr/>
        </p:nvGrpSpPr>
        <p:grpSpPr>
          <a:xfrm>
            <a:off x="3937365" y="2516648"/>
            <a:ext cx="4435739" cy="1277955"/>
            <a:chOff x="3384470" y="2686776"/>
            <a:chExt cx="4435739" cy="1277955"/>
          </a:xfrm>
        </p:grpSpPr>
        <p:sp>
          <p:nvSpPr>
            <p:cNvPr id="76" name="Freeform 16">
              <a:extLst>
                <a:ext uri="{FF2B5EF4-FFF2-40B4-BE49-F238E27FC236}">
                  <a16:creationId xmlns:a16="http://schemas.microsoft.com/office/drawing/2014/main" id="{E92FA127-F250-D342-B4EB-4E1342D3D2F1}"/>
                </a:ext>
              </a:extLst>
            </p:cNvPr>
            <p:cNvSpPr/>
            <p:nvPr/>
          </p:nvSpPr>
          <p:spPr>
            <a:xfrm>
              <a:off x="3384470" y="2686776"/>
              <a:ext cx="4435739" cy="1277955"/>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a:ln w="38100" cap="sq">
              <a:solidFill>
                <a:schemeClr val="accent5"/>
              </a:solidFill>
              <a:prstDash val="solid"/>
              <a:miter/>
            </a:ln>
          </p:spPr>
          <p:txBody>
            <a:bodyPr/>
            <a:lstStyle/>
            <a:p>
              <a:endParaRPr lang="ja-JP" altLang="en-US"/>
            </a:p>
          </p:txBody>
        </p:sp>
        <p:grpSp>
          <p:nvGrpSpPr>
            <p:cNvPr id="29" name="グループ化 28">
              <a:extLst>
                <a:ext uri="{FF2B5EF4-FFF2-40B4-BE49-F238E27FC236}">
                  <a16:creationId xmlns:a16="http://schemas.microsoft.com/office/drawing/2014/main" id="{BB1BC8AC-F3BC-0B68-939F-C4D294E08846}"/>
                </a:ext>
              </a:extLst>
            </p:cNvPr>
            <p:cNvGrpSpPr/>
            <p:nvPr/>
          </p:nvGrpSpPr>
          <p:grpSpPr>
            <a:xfrm>
              <a:off x="5477766" y="2998303"/>
              <a:ext cx="2342443" cy="899678"/>
              <a:chOff x="6132634" y="2763804"/>
              <a:chExt cx="2342443" cy="899678"/>
            </a:xfrm>
          </p:grpSpPr>
          <p:cxnSp>
            <p:nvCxnSpPr>
              <p:cNvPr id="102" name="直線矢印コネクタ 101">
                <a:extLst>
                  <a:ext uri="{FF2B5EF4-FFF2-40B4-BE49-F238E27FC236}">
                    <a16:creationId xmlns:a16="http://schemas.microsoft.com/office/drawing/2014/main" id="{883C9E81-F55F-AD1B-56CE-A0F11CA9078C}"/>
                  </a:ext>
                </a:extLst>
              </p:cNvPr>
              <p:cNvCxnSpPr>
                <a:cxnSpLocks/>
              </p:cNvCxnSpPr>
              <p:nvPr/>
            </p:nvCxnSpPr>
            <p:spPr>
              <a:xfrm flipH="1">
                <a:off x="7066073" y="3078216"/>
                <a:ext cx="356243" cy="0"/>
              </a:xfrm>
              <a:prstGeom prst="straightConnector1">
                <a:avLst/>
              </a:prstGeom>
              <a:ln w="38100">
                <a:solidFill>
                  <a:schemeClr val="bg1">
                    <a:lumMod val="50000"/>
                  </a:schemeClr>
                </a:solidFill>
                <a:tailEnd type="triangle"/>
              </a:ln>
            </p:spPr>
            <p:style>
              <a:lnRef idx="2">
                <a:schemeClr val="accent4"/>
              </a:lnRef>
              <a:fillRef idx="0">
                <a:schemeClr val="accent4"/>
              </a:fillRef>
              <a:effectRef idx="1">
                <a:schemeClr val="accent4"/>
              </a:effectRef>
              <a:fontRef idx="minor">
                <a:schemeClr val="tx1"/>
              </a:fontRef>
            </p:style>
          </p:cxnSp>
          <p:pic>
            <p:nvPicPr>
              <p:cNvPr id="103" name="図 102" descr="アイコン&#10;&#10;自動的に生成された説明">
                <a:extLst>
                  <a:ext uri="{FF2B5EF4-FFF2-40B4-BE49-F238E27FC236}">
                    <a16:creationId xmlns:a16="http://schemas.microsoft.com/office/drawing/2014/main" id="{C0E1568E-5F63-59C4-DB54-71FAE06BF4DE}"/>
                  </a:ext>
                </a:extLst>
              </p:cNvPr>
              <p:cNvPicPr>
                <a:picLocks noChangeAspect="1"/>
              </p:cNvPicPr>
              <p:nvPr/>
            </p:nvPicPr>
            <p:blipFill>
              <a:blip r:embed="rId4" cstate="print">
                <a:extLst>
                  <a:ext uri="{28A0092B-C50C-407E-A947-70E740481C1C}">
                    <a14:useLocalDpi xmlns:a14="http://schemas.microsoft.com/office/drawing/2010/main" val="0"/>
                  </a:ext>
                </a:extLst>
              </a:blip>
              <a:srcRect l="31189" r="22517" b="27100"/>
              <a:stretch>
                <a:fillRect/>
              </a:stretch>
            </p:blipFill>
            <p:spPr>
              <a:xfrm>
                <a:off x="7574118" y="2763804"/>
                <a:ext cx="581836" cy="445997"/>
              </a:xfrm>
              <a:prstGeom prst="rect">
                <a:avLst/>
              </a:prstGeom>
            </p:spPr>
          </p:pic>
          <p:cxnSp>
            <p:nvCxnSpPr>
              <p:cNvPr id="104" name="直線矢印コネクタ 103">
                <a:extLst>
                  <a:ext uri="{FF2B5EF4-FFF2-40B4-BE49-F238E27FC236}">
                    <a16:creationId xmlns:a16="http://schemas.microsoft.com/office/drawing/2014/main" id="{92861B72-E1C9-A985-C178-22856766EC7D}"/>
                  </a:ext>
                </a:extLst>
              </p:cNvPr>
              <p:cNvCxnSpPr>
                <a:cxnSpLocks/>
              </p:cNvCxnSpPr>
              <p:nvPr/>
            </p:nvCxnSpPr>
            <p:spPr>
              <a:xfrm>
                <a:off x="7083488" y="2868668"/>
                <a:ext cx="375594" cy="0"/>
              </a:xfrm>
              <a:prstGeom prst="straightConnector1">
                <a:avLst/>
              </a:prstGeom>
              <a:ln w="38100">
                <a:solidFill>
                  <a:schemeClr val="bg1">
                    <a:lumMod val="50000"/>
                  </a:schemeClr>
                </a:solidFill>
                <a:tailEnd type="triangle"/>
              </a:ln>
            </p:spPr>
            <p:style>
              <a:lnRef idx="2">
                <a:schemeClr val="accent4"/>
              </a:lnRef>
              <a:fillRef idx="0">
                <a:schemeClr val="accent4"/>
              </a:fillRef>
              <a:effectRef idx="1">
                <a:schemeClr val="accent4"/>
              </a:effectRef>
              <a:fontRef idx="minor">
                <a:schemeClr val="tx1"/>
              </a:fontRef>
            </p:style>
          </p:cxnSp>
          <p:sp>
            <p:nvSpPr>
              <p:cNvPr id="106" name="テキスト ボックス 105">
                <a:extLst>
                  <a:ext uri="{FF2B5EF4-FFF2-40B4-BE49-F238E27FC236}">
                    <a16:creationId xmlns:a16="http://schemas.microsoft.com/office/drawing/2014/main" id="{88A37377-3B55-1E63-36DF-9512C0B769BC}"/>
                  </a:ext>
                </a:extLst>
              </p:cNvPr>
              <p:cNvSpPr txBox="1"/>
              <p:nvPr/>
            </p:nvSpPr>
            <p:spPr>
              <a:xfrm>
                <a:off x="6132634" y="3201817"/>
                <a:ext cx="2342443" cy="461665"/>
              </a:xfrm>
              <a:prstGeom prst="rect">
                <a:avLst/>
              </a:prstGeom>
              <a:noFill/>
            </p:spPr>
            <p:txBody>
              <a:bodyPr wrap="square">
                <a:spAutoFit/>
              </a:bodyPr>
              <a:lstStyle/>
              <a:p>
                <a:pPr algn="ctr"/>
                <a:r>
                  <a:rPr lang="ja-JP" altLang="en-US" sz="1200">
                    <a:solidFill>
                      <a:schemeClr val="tx1">
                        <a:lumMod val="85000"/>
                        <a:lumOff val="15000"/>
                      </a:schemeClr>
                    </a:solidFill>
                    <a:latin typeface="BIZ UDPゴシック" panose="020B0400000000000000" pitchFamily="50" charset="-128"/>
                    <a:ea typeface="BIZ UDPゴシック" panose="020B0400000000000000" pitchFamily="50" charset="-128"/>
                  </a:rPr>
                  <a:t>　けんこうマイレージと</a:t>
                </a:r>
                <a:endParaRPr lang="en-US" altLang="ja-JP" sz="1200">
                  <a:solidFill>
                    <a:schemeClr val="tx1">
                      <a:lumMod val="85000"/>
                      <a:lumOff val="15000"/>
                    </a:schemeClr>
                  </a:solidFill>
                  <a:latin typeface="BIZ UDPゴシック" panose="020B0400000000000000" pitchFamily="50" charset="-128"/>
                  <a:ea typeface="BIZ UDPゴシック" panose="020B0400000000000000" pitchFamily="50" charset="-128"/>
                </a:endParaRPr>
              </a:p>
              <a:p>
                <a:pPr algn="ctr"/>
                <a:r>
                  <a:rPr lang="en-US" altLang="ja-JP" sz="1200">
                    <a:solidFill>
                      <a:schemeClr val="tx1">
                        <a:lumMod val="85000"/>
                        <a:lumOff val="15000"/>
                      </a:schemeClr>
                    </a:solidFill>
                    <a:latin typeface="BIZ UDPゴシック" panose="020B0400000000000000" pitchFamily="50" charset="-128"/>
                    <a:ea typeface="BIZ UDPゴシック" panose="020B0400000000000000" pitchFamily="50" charset="-128"/>
                  </a:rPr>
                  <a:t>Fitbit</a:t>
                </a:r>
                <a:r>
                  <a:rPr lang="ja-JP" altLang="en-US" sz="1200">
                    <a:solidFill>
                      <a:schemeClr val="tx1">
                        <a:lumMod val="85000"/>
                        <a:lumOff val="15000"/>
                      </a:schemeClr>
                    </a:solidFill>
                    <a:latin typeface="BIZ UDPゴシック" panose="020B0400000000000000" pitchFamily="50" charset="-128"/>
                    <a:ea typeface="BIZ UDPゴシック" panose="020B0400000000000000" pitchFamily="50" charset="-128"/>
                  </a:rPr>
                  <a:t>の連携</a:t>
                </a:r>
                <a:endParaRPr kumimoji="1" lang="ja-JP" altLang="en-US" sz="1200">
                  <a:solidFill>
                    <a:schemeClr val="tx1">
                      <a:lumMod val="85000"/>
                      <a:lumOff val="15000"/>
                    </a:schemeClr>
                  </a:solidFill>
                  <a:latin typeface="BIZ UDPゴシック" panose="020B0400000000000000" pitchFamily="50" charset="-128"/>
                  <a:ea typeface="BIZ UDPゴシック" panose="020B0400000000000000" pitchFamily="50" charset="-128"/>
                </a:endParaRPr>
              </a:p>
            </p:txBody>
          </p:sp>
          <p:pic>
            <p:nvPicPr>
              <p:cNvPr id="3" name="図 2" descr="アイコン&#10;&#10;AI 生成コンテンツは誤りを含む可能性があります。">
                <a:extLst>
                  <a:ext uri="{FF2B5EF4-FFF2-40B4-BE49-F238E27FC236}">
                    <a16:creationId xmlns:a16="http://schemas.microsoft.com/office/drawing/2014/main" id="{F2A4358F-58A7-48C2-105C-709DA639F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323" y="2772219"/>
                <a:ext cx="403675" cy="403675"/>
              </a:xfrm>
              <a:prstGeom prst="rect">
                <a:avLst/>
              </a:prstGeom>
            </p:spPr>
          </p:pic>
        </p:grpSp>
        <p:grpSp>
          <p:nvGrpSpPr>
            <p:cNvPr id="27" name="グループ化 26">
              <a:extLst>
                <a:ext uri="{FF2B5EF4-FFF2-40B4-BE49-F238E27FC236}">
                  <a16:creationId xmlns:a16="http://schemas.microsoft.com/office/drawing/2014/main" id="{1D169FD5-3A00-B2A5-E25A-27AE2B4F082D}"/>
                </a:ext>
              </a:extLst>
            </p:cNvPr>
            <p:cNvGrpSpPr/>
            <p:nvPr/>
          </p:nvGrpSpPr>
          <p:grpSpPr>
            <a:xfrm>
              <a:off x="3537455" y="2957134"/>
              <a:ext cx="1898214" cy="898315"/>
              <a:chOff x="3492229" y="2763804"/>
              <a:chExt cx="1898214" cy="898315"/>
            </a:xfrm>
          </p:grpSpPr>
          <p:sp>
            <p:nvSpPr>
              <p:cNvPr id="77" name="テキスト ボックス 76">
                <a:extLst>
                  <a:ext uri="{FF2B5EF4-FFF2-40B4-BE49-F238E27FC236}">
                    <a16:creationId xmlns:a16="http://schemas.microsoft.com/office/drawing/2014/main" id="{39FF5588-9579-9BFD-419E-4D73DE72C19F}"/>
                  </a:ext>
                </a:extLst>
              </p:cNvPr>
              <p:cNvSpPr txBox="1"/>
              <p:nvPr/>
            </p:nvSpPr>
            <p:spPr>
              <a:xfrm>
                <a:off x="3492229" y="3231232"/>
                <a:ext cx="1898214" cy="430887"/>
              </a:xfrm>
              <a:prstGeom prst="rect">
                <a:avLst/>
              </a:prstGeom>
              <a:noFill/>
            </p:spPr>
            <p:txBody>
              <a:bodyPr wrap="square" rtlCol="0">
                <a:spAutoFit/>
              </a:bodyPr>
              <a:lstStyle/>
              <a:p>
                <a:pPr algn="ctr"/>
                <a:r>
                  <a:rPr lang="ja-JP" altLang="en-US" sz="1100">
                    <a:solidFill>
                      <a:schemeClr val="tx1">
                        <a:lumMod val="85000"/>
                        <a:lumOff val="15000"/>
                      </a:schemeClr>
                    </a:solidFill>
                    <a:latin typeface="BIZ UDPゴシック" panose="020B0400000000000000" pitchFamily="50" charset="-128"/>
                    <a:ea typeface="BIZ UDPゴシック" panose="020B0400000000000000" pitchFamily="50" charset="-128"/>
                  </a:rPr>
                  <a:t>けんこうマイレージと</a:t>
                </a:r>
                <a:endParaRPr lang="en-US" altLang="ja-JP" sz="1100">
                  <a:solidFill>
                    <a:schemeClr val="tx1">
                      <a:lumMod val="85000"/>
                      <a:lumOff val="15000"/>
                    </a:schemeClr>
                  </a:solidFill>
                  <a:latin typeface="BIZ UDPゴシック" panose="020B0400000000000000" pitchFamily="50" charset="-128"/>
                  <a:ea typeface="BIZ UDPゴシック" panose="020B0400000000000000" pitchFamily="50" charset="-128"/>
                </a:endParaRPr>
              </a:p>
              <a:p>
                <a:pPr algn="ctr"/>
                <a:r>
                  <a:rPr lang="ja-JP" altLang="en-US" sz="1100">
                    <a:solidFill>
                      <a:schemeClr val="tx1">
                        <a:lumMod val="85000"/>
                        <a:lumOff val="15000"/>
                      </a:schemeClr>
                    </a:solidFill>
                    <a:latin typeface="BIZ UDPゴシック" panose="020B0400000000000000" pitchFamily="50" charset="-128"/>
                    <a:ea typeface="BIZ UDPゴシック" panose="020B0400000000000000" pitchFamily="50" charset="-128"/>
                  </a:rPr>
                  <a:t>ヘルスケアの連携</a:t>
                </a:r>
                <a:endParaRPr kumimoji="1" lang="ja-JP" altLang="en-US" sz="1100">
                  <a:solidFill>
                    <a:schemeClr val="tx1">
                      <a:lumMod val="85000"/>
                      <a:lumOff val="15000"/>
                    </a:schemeClr>
                  </a:solidFill>
                  <a:latin typeface="BIZ UDPゴシック" panose="020B0400000000000000" pitchFamily="50" charset="-128"/>
                  <a:ea typeface="BIZ UDPゴシック" panose="020B0400000000000000" pitchFamily="50" charset="-128"/>
                </a:endParaRPr>
              </a:p>
            </p:txBody>
          </p:sp>
          <p:cxnSp>
            <p:nvCxnSpPr>
              <p:cNvPr id="79" name="直線矢印コネクタ 78">
                <a:extLst>
                  <a:ext uri="{FF2B5EF4-FFF2-40B4-BE49-F238E27FC236}">
                    <a16:creationId xmlns:a16="http://schemas.microsoft.com/office/drawing/2014/main" id="{4A81263F-3093-5738-C3AF-E9FCF95D3B4D}"/>
                  </a:ext>
                </a:extLst>
              </p:cNvPr>
              <p:cNvCxnSpPr>
                <a:cxnSpLocks/>
              </p:cNvCxnSpPr>
              <p:nvPr/>
            </p:nvCxnSpPr>
            <p:spPr>
              <a:xfrm flipH="1">
                <a:off x="4227623" y="3078216"/>
                <a:ext cx="356243" cy="0"/>
              </a:xfrm>
              <a:prstGeom prst="straightConnector1">
                <a:avLst/>
              </a:prstGeom>
              <a:ln w="38100">
                <a:solidFill>
                  <a:schemeClr val="bg1">
                    <a:lumMod val="50000"/>
                  </a:schemeClr>
                </a:solidFill>
                <a:tailEnd type="triangle"/>
              </a:ln>
            </p:spPr>
            <p:style>
              <a:lnRef idx="2">
                <a:schemeClr val="accent4"/>
              </a:lnRef>
              <a:fillRef idx="0">
                <a:schemeClr val="accent4"/>
              </a:fillRef>
              <a:effectRef idx="1">
                <a:schemeClr val="accent4"/>
              </a:effectRef>
              <a:fontRef idx="minor">
                <a:schemeClr val="tx1"/>
              </a:fontRef>
            </p:style>
          </p:cxnSp>
          <p:pic>
            <p:nvPicPr>
              <p:cNvPr id="80" name="図 79" descr="アイコン&#10;&#10;自動的に生成された説明">
                <a:extLst>
                  <a:ext uri="{FF2B5EF4-FFF2-40B4-BE49-F238E27FC236}">
                    <a16:creationId xmlns:a16="http://schemas.microsoft.com/office/drawing/2014/main" id="{6338992D-8256-92A9-AC73-85BC047E472C}"/>
                  </a:ext>
                </a:extLst>
              </p:cNvPr>
              <p:cNvPicPr>
                <a:picLocks noChangeAspect="1"/>
              </p:cNvPicPr>
              <p:nvPr/>
            </p:nvPicPr>
            <p:blipFill>
              <a:blip r:embed="rId4" cstate="print">
                <a:extLst>
                  <a:ext uri="{28A0092B-C50C-407E-A947-70E740481C1C}">
                    <a14:useLocalDpi xmlns:a14="http://schemas.microsoft.com/office/drawing/2010/main" val="0"/>
                  </a:ext>
                </a:extLst>
              </a:blip>
              <a:srcRect l="31189" r="22517" b="27100"/>
              <a:stretch>
                <a:fillRect/>
              </a:stretch>
            </p:blipFill>
            <p:spPr>
              <a:xfrm>
                <a:off x="4735668" y="2763804"/>
                <a:ext cx="581836" cy="445997"/>
              </a:xfrm>
              <a:prstGeom prst="rect">
                <a:avLst/>
              </a:prstGeom>
            </p:spPr>
          </p:pic>
          <p:cxnSp>
            <p:nvCxnSpPr>
              <p:cNvPr id="81" name="直線矢印コネクタ 80">
                <a:extLst>
                  <a:ext uri="{FF2B5EF4-FFF2-40B4-BE49-F238E27FC236}">
                    <a16:creationId xmlns:a16="http://schemas.microsoft.com/office/drawing/2014/main" id="{A645E643-FA45-175A-1D98-97989D83BC5F}"/>
                  </a:ext>
                </a:extLst>
              </p:cNvPr>
              <p:cNvCxnSpPr>
                <a:cxnSpLocks/>
              </p:cNvCxnSpPr>
              <p:nvPr/>
            </p:nvCxnSpPr>
            <p:spPr>
              <a:xfrm>
                <a:off x="4245038" y="2868668"/>
                <a:ext cx="375594" cy="0"/>
              </a:xfrm>
              <a:prstGeom prst="straightConnector1">
                <a:avLst/>
              </a:prstGeom>
              <a:ln w="38100">
                <a:solidFill>
                  <a:schemeClr val="bg1">
                    <a:lumMod val="50000"/>
                  </a:schemeClr>
                </a:solidFill>
                <a:tailEnd type="triangle"/>
              </a:ln>
            </p:spPr>
            <p:style>
              <a:lnRef idx="2">
                <a:schemeClr val="accent4"/>
              </a:lnRef>
              <a:fillRef idx="0">
                <a:schemeClr val="accent4"/>
              </a:fillRef>
              <a:effectRef idx="1">
                <a:schemeClr val="accent4"/>
              </a:effectRef>
              <a:fontRef idx="minor">
                <a:schemeClr val="tx1"/>
              </a:fontRef>
            </p:style>
          </p:cxnSp>
          <p:pic>
            <p:nvPicPr>
              <p:cNvPr id="6" name="図 5" descr="アイコン&#10;&#10;AI 生成コンテンツは誤りを含む可能性があります。">
                <a:extLst>
                  <a:ext uri="{FF2B5EF4-FFF2-40B4-BE49-F238E27FC236}">
                    <a16:creationId xmlns:a16="http://schemas.microsoft.com/office/drawing/2014/main" id="{5E8F8FAC-58F4-CA39-8275-263D6FB8DF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8619" y="2763804"/>
                <a:ext cx="445997" cy="445997"/>
              </a:xfrm>
              <a:prstGeom prst="rect">
                <a:avLst/>
              </a:prstGeom>
            </p:spPr>
          </p:pic>
        </p:grpSp>
        <p:cxnSp>
          <p:nvCxnSpPr>
            <p:cNvPr id="24" name="直線コネクタ 23">
              <a:extLst>
                <a:ext uri="{FF2B5EF4-FFF2-40B4-BE49-F238E27FC236}">
                  <a16:creationId xmlns:a16="http://schemas.microsoft.com/office/drawing/2014/main" id="{C09A83DB-6088-1B22-944B-2C4CCB0DC7A5}"/>
                </a:ext>
              </a:extLst>
            </p:cNvPr>
            <p:cNvCxnSpPr>
              <a:cxnSpLocks/>
            </p:cNvCxnSpPr>
            <p:nvPr/>
          </p:nvCxnSpPr>
          <p:spPr>
            <a:xfrm>
              <a:off x="5556754" y="2989212"/>
              <a:ext cx="0" cy="903339"/>
            </a:xfrm>
            <a:prstGeom prst="line">
              <a:avLst/>
            </a:prstGeom>
            <a:ln w="28575">
              <a:solidFill>
                <a:schemeClr val="accent5"/>
              </a:solidFill>
            </a:ln>
          </p:spPr>
          <p:style>
            <a:lnRef idx="1">
              <a:schemeClr val="accent6"/>
            </a:lnRef>
            <a:fillRef idx="0">
              <a:schemeClr val="accent6"/>
            </a:fillRef>
            <a:effectRef idx="0">
              <a:schemeClr val="accent6"/>
            </a:effectRef>
            <a:fontRef idx="minor">
              <a:schemeClr val="tx1"/>
            </a:fontRef>
          </p:style>
        </p:cxnSp>
        <p:sp>
          <p:nvSpPr>
            <p:cNvPr id="30" name="テキスト ボックス 29">
              <a:extLst>
                <a:ext uri="{FF2B5EF4-FFF2-40B4-BE49-F238E27FC236}">
                  <a16:creationId xmlns:a16="http://schemas.microsoft.com/office/drawing/2014/main" id="{A436623B-16A0-D0C5-F908-72F12391ED96}"/>
                </a:ext>
              </a:extLst>
            </p:cNvPr>
            <p:cNvSpPr txBox="1"/>
            <p:nvPr/>
          </p:nvSpPr>
          <p:spPr>
            <a:xfrm>
              <a:off x="4587614" y="2694326"/>
              <a:ext cx="1898214" cy="276999"/>
            </a:xfrm>
            <a:prstGeom prst="rect">
              <a:avLst/>
            </a:prstGeom>
            <a:noFill/>
          </p:spPr>
          <p:txBody>
            <a:bodyPr wrap="square" rtlCol="0">
              <a:spAutoFit/>
            </a:bodyPr>
            <a:lstStyle/>
            <a:p>
              <a:pPr algn="ctr"/>
              <a:r>
                <a:rPr lang="ja-JP" altLang="en-US" sz="1200" b="1">
                  <a:solidFill>
                    <a:schemeClr val="tx1">
                      <a:lumMod val="85000"/>
                      <a:lumOff val="15000"/>
                    </a:schemeClr>
                  </a:solidFill>
                  <a:latin typeface="BIZ UDPゴシック" panose="020B0400000000000000" pitchFamily="50" charset="-128"/>
                  <a:ea typeface="BIZ UDPゴシック" panose="020B0400000000000000" pitchFamily="50" charset="-128"/>
                </a:rPr>
                <a:t>データ連携</a:t>
              </a:r>
              <a:endParaRPr kumimoji="1" lang="ja-JP" altLang="en-US" sz="1200" b="1">
                <a:solidFill>
                  <a:schemeClr val="tx1">
                    <a:lumMod val="85000"/>
                    <a:lumOff val="15000"/>
                  </a:schemeClr>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187048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174A5-2529-DE45-5013-FAC24460BCE4}"/>
            </a:ext>
          </a:extLst>
        </p:cNvPr>
        <p:cNvGrpSpPr/>
        <p:nvPr/>
      </p:nvGrpSpPr>
      <p:grpSpPr>
        <a:xfrm>
          <a:off x="0" y="0"/>
          <a:ext cx="0" cy="0"/>
          <a:chOff x="0" y="0"/>
          <a:chExt cx="0" cy="0"/>
        </a:xfrm>
      </p:grpSpPr>
      <p:sp>
        <p:nvSpPr>
          <p:cNvPr id="4" name="スライド番号プレースホルダー 1">
            <a:extLst>
              <a:ext uri="{FF2B5EF4-FFF2-40B4-BE49-F238E27FC236}">
                <a16:creationId xmlns:a16="http://schemas.microsoft.com/office/drawing/2014/main" id="{14A57B18-6C8E-ADA4-765A-B21331E8348B}"/>
              </a:ext>
            </a:extLst>
          </p:cNvPr>
          <p:cNvSpPr txBox="1">
            <a:spLocks/>
          </p:cNvSpPr>
          <p:nvPr/>
        </p:nvSpPr>
        <p:spPr>
          <a:xfrm>
            <a:off x="9137374" y="6361596"/>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5CFB9FA4-A05F-48B0-95C3-5B7FD10539B7}" type="slidenum">
              <a:rPr lang="ja-JP" altLang="en-US" sz="1200" smtClean="0"/>
              <a:pPr algn="r"/>
              <a:t>20</a:t>
            </a:fld>
            <a:endParaRPr lang="ja-JP" altLang="en-US" sz="1200"/>
          </a:p>
        </p:txBody>
      </p:sp>
      <p:sp>
        <p:nvSpPr>
          <p:cNvPr id="5" name="テキスト ボックス 4">
            <a:extLst>
              <a:ext uri="{FF2B5EF4-FFF2-40B4-BE49-F238E27FC236}">
                <a16:creationId xmlns:a16="http://schemas.microsoft.com/office/drawing/2014/main" id="{81AE05AF-8321-B707-94A1-408F8A5BC17A}"/>
              </a:ext>
            </a:extLst>
          </p:cNvPr>
          <p:cNvSpPr txBox="1"/>
          <p:nvPr/>
        </p:nvSpPr>
        <p:spPr>
          <a:xfrm>
            <a:off x="2658833" y="3198167"/>
            <a:ext cx="6909707" cy="461665"/>
          </a:xfrm>
          <a:prstGeom prst="rect">
            <a:avLst/>
          </a:prstGeom>
          <a:noFill/>
        </p:spPr>
        <p:txBody>
          <a:bodyPr wrap="square" lIns="91440" tIns="45720" rIns="91440" bIns="45720" anchor="t">
            <a:spAutoFit/>
          </a:bodyPr>
          <a:lstStyle/>
          <a:p>
            <a:pPr algn="ctr"/>
            <a:r>
              <a:rPr lang="ja-JP" altLang="en-US" sz="2400">
                <a:solidFill>
                  <a:schemeClr val="bg1"/>
                </a:solidFill>
              </a:rPr>
              <a:t>歩数の設定が完了しているか確認してください</a:t>
            </a:r>
            <a:endParaRPr kumimoji="1" lang="ja-JP" altLang="en-US" sz="2400">
              <a:solidFill>
                <a:schemeClr val="bg1"/>
              </a:solidFill>
            </a:endParaRPr>
          </a:p>
        </p:txBody>
      </p:sp>
    </p:spTree>
    <p:extLst>
      <p:ext uri="{BB962C8B-B14F-4D97-AF65-F5344CB8AC3E}">
        <p14:creationId xmlns:p14="http://schemas.microsoft.com/office/powerpoint/2010/main" val="3270742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E6B5D-9DAB-D8ED-2A5A-050042A3B563}"/>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100B097-0C11-07A2-39C1-942F918483BF}"/>
              </a:ext>
            </a:extLst>
          </p:cNvPr>
          <p:cNvSpPr>
            <a:spLocks noGrp="1"/>
          </p:cNvSpPr>
          <p:nvPr>
            <p:ph type="sldNum" sz="quarter" idx="12"/>
          </p:nvPr>
        </p:nvSpPr>
        <p:spPr/>
        <p:txBody>
          <a:bodyPr/>
          <a:lstStyle/>
          <a:p>
            <a:fld id="{5CFB9FA4-A05F-48B0-95C3-5B7FD10539B7}" type="slidenum">
              <a:rPr kumimoji="1" lang="ja-JP" altLang="en-US" smtClean="0"/>
              <a:t>21</a:t>
            </a:fld>
            <a:endParaRPr kumimoji="1" lang="ja-JP" altLang="en-US"/>
          </a:p>
        </p:txBody>
      </p:sp>
      <p:sp>
        <p:nvSpPr>
          <p:cNvPr id="8" name="テキスト ボックス 7">
            <a:extLst>
              <a:ext uri="{FF2B5EF4-FFF2-40B4-BE49-F238E27FC236}">
                <a16:creationId xmlns:a16="http://schemas.microsoft.com/office/drawing/2014/main" id="{3F79E6E2-82CD-0AB5-4237-AC9F51E103D4}"/>
              </a:ext>
            </a:extLst>
          </p:cNvPr>
          <p:cNvSpPr txBox="1"/>
          <p:nvPr/>
        </p:nvSpPr>
        <p:spPr>
          <a:xfrm>
            <a:off x="9517062" y="5757256"/>
            <a:ext cx="2248924" cy="646331"/>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dirty="0">
                <a:solidFill>
                  <a:srgbClr val="FF0000"/>
                </a:solidFill>
                <a:latin typeface="Meiryo UI" panose="020B0604030504040204" pitchFamily="50" charset="-128"/>
                <a:ea typeface="Meiryo UI" panose="020B0604030504040204" pitchFamily="50" charset="-128"/>
              </a:rPr>
              <a:t>フィットネス・トラッキング 「</a:t>
            </a:r>
            <a:r>
              <a:rPr lang="en-US" altLang="ja-JP" sz="1200" dirty="0">
                <a:solidFill>
                  <a:srgbClr val="FF0000"/>
                </a:solidFill>
                <a:latin typeface="Meiryo UI" panose="020B0604030504040204" pitchFamily="50" charset="-128"/>
                <a:ea typeface="Meiryo UI" panose="020B0604030504040204" pitchFamily="50" charset="-128"/>
              </a:rPr>
              <a:t>ON</a:t>
            </a:r>
            <a:r>
              <a:rPr lang="ja-JP" altLang="en-US" sz="1200" dirty="0">
                <a:solidFill>
                  <a:srgbClr val="FF0000"/>
                </a:solidFill>
                <a:latin typeface="Meiryo UI" panose="020B0604030504040204" pitchFamily="50" charset="-128"/>
                <a:ea typeface="Meiryo UI" panose="020B0604030504040204" pitchFamily="50" charset="-128"/>
              </a:rPr>
              <a:t>」</a:t>
            </a:r>
            <a:endParaRPr lang="en-US" altLang="ja-JP" sz="1200" dirty="0">
              <a:solidFill>
                <a:srgbClr val="FF0000"/>
              </a:solidFill>
              <a:latin typeface="Meiryo UI" panose="020B0604030504040204" pitchFamily="50" charset="-128"/>
              <a:ea typeface="Meiryo UI" panose="020B0604030504040204" pitchFamily="50" charset="-128"/>
            </a:endParaRPr>
          </a:p>
          <a:p>
            <a:pPr lvl="0" defTabSz="457200">
              <a:defRPr/>
            </a:pPr>
            <a:r>
              <a:rPr lang="ja-JP" altLang="en-US" sz="1200" dirty="0">
                <a:solidFill>
                  <a:srgbClr val="FF0000"/>
                </a:solidFill>
                <a:latin typeface="Meiryo UI" panose="020B0604030504040204" pitchFamily="50" charset="-128"/>
                <a:ea typeface="Meiryo UI" panose="020B0604030504040204" pitchFamily="50" charset="-128"/>
              </a:rPr>
              <a:t>ヘルスケアを「</a:t>
            </a:r>
            <a:r>
              <a:rPr lang="en-US" altLang="ja-JP" sz="1200" dirty="0">
                <a:solidFill>
                  <a:srgbClr val="FF0000"/>
                </a:solidFill>
                <a:latin typeface="Meiryo UI" panose="020B0604030504040204" pitchFamily="50" charset="-128"/>
                <a:ea typeface="Meiryo UI" panose="020B0604030504040204" pitchFamily="50" charset="-128"/>
              </a:rPr>
              <a:t>ON</a:t>
            </a:r>
            <a:r>
              <a:rPr lang="ja-JP" altLang="en-US" sz="1200" dirty="0">
                <a:solidFill>
                  <a:srgbClr val="FF0000"/>
                </a:solidFill>
                <a:latin typeface="Meiryo UI" panose="020B0604030504040204" pitchFamily="50" charset="-128"/>
                <a:ea typeface="Meiryo UI" panose="020B0604030504040204" pitchFamily="50" charset="-128"/>
              </a:rPr>
              <a:t>」</a:t>
            </a:r>
            <a:endParaRPr lang="en-US" altLang="ja-JP" sz="1200" dirty="0">
              <a:solidFill>
                <a:srgbClr val="FF0000"/>
              </a:solidFill>
              <a:latin typeface="Meiryo UI" panose="020B0604030504040204" pitchFamily="50" charset="-128"/>
              <a:ea typeface="Meiryo UI" panose="020B0604030504040204" pitchFamily="50" charset="-128"/>
            </a:endParaRPr>
          </a:p>
          <a:p>
            <a:pPr lvl="0" defTabSz="457200">
              <a:defRPr/>
            </a:pPr>
            <a:r>
              <a:rPr lang="ja-JP" altLang="en-US" sz="1200" dirty="0">
                <a:latin typeface="Meiryo UI" panose="020B0604030504040204" pitchFamily="50" charset="-128"/>
                <a:ea typeface="Meiryo UI" panose="020B0604030504040204" pitchFamily="50" charset="-128"/>
              </a:rPr>
              <a:t>になっていることを確認する</a:t>
            </a:r>
            <a:endParaRPr lang="en-US" altLang="ja-JP" sz="1200"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4291622C-336B-6FE8-F400-E9D7719C6E5B}"/>
              </a:ext>
            </a:extLst>
          </p:cNvPr>
          <p:cNvSpPr txBox="1"/>
          <p:nvPr/>
        </p:nvSpPr>
        <p:spPr>
          <a:xfrm>
            <a:off x="6527800" y="5752313"/>
            <a:ext cx="2261326"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「モーションとフィットネス」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FCA57A0F-2737-808D-72D3-318FC9335336}"/>
              </a:ext>
            </a:extLst>
          </p:cNvPr>
          <p:cNvSpPr txBox="1"/>
          <p:nvPr/>
        </p:nvSpPr>
        <p:spPr>
          <a:xfrm>
            <a:off x="3577387" y="5752312"/>
            <a:ext cx="2059200" cy="461665"/>
          </a:xfrm>
          <a:prstGeom prst="rect">
            <a:avLst/>
          </a:prstGeom>
          <a:noFill/>
        </p:spPr>
        <p:txBody>
          <a:bodyPr wrap="square" rtlCol="0">
            <a:spAutoFit/>
          </a:bodyPr>
          <a:lstStyle/>
          <a:p>
            <a:pPr lvl="0" defTabSz="457200">
              <a:defRPr/>
            </a:pPr>
            <a:r>
              <a:rPr lang="ja-JP" altLang="en-US" sz="1200">
                <a:solidFill>
                  <a:srgbClr val="FF0000"/>
                </a:solidFill>
                <a:latin typeface="Meiryo UI" panose="020B0604030504040204" pitchFamily="50" charset="-128"/>
                <a:ea typeface="Meiryo UI" panose="020B0604030504040204" pitchFamily="50" charset="-128"/>
              </a:rPr>
              <a:t>「プライバシーとセキュリティー」</a:t>
            </a:r>
            <a:endParaRPr lang="en-US" altLang="ja-JP" sz="1200">
              <a:solidFill>
                <a:srgbClr val="FF0000"/>
              </a:solidFill>
              <a:latin typeface="Meiryo UI" panose="020B0604030504040204" pitchFamily="50" charset="-128"/>
              <a:ea typeface="Meiryo UI" panose="020B0604030504040204" pitchFamily="50" charset="-128"/>
            </a:endParaRPr>
          </a:p>
          <a:p>
            <a:pPr lvl="0" defTabSz="457200">
              <a:defRPr/>
            </a:pP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 name="タイトル 36">
            <a:extLst>
              <a:ext uri="{FF2B5EF4-FFF2-40B4-BE49-F238E27FC236}">
                <a16:creationId xmlns:a16="http://schemas.microsoft.com/office/drawing/2014/main" id="{852CC8D9-F1FC-3A37-744B-168EE25FC6AF}"/>
              </a:ext>
            </a:extLst>
          </p:cNvPr>
          <p:cNvSpPr txBox="1">
            <a:spLocks/>
          </p:cNvSpPr>
          <p:nvPr/>
        </p:nvSpPr>
        <p:spPr>
          <a:xfrm>
            <a:off x="2630378" y="400829"/>
            <a:ext cx="6848584" cy="385200"/>
          </a:xfrm>
          <a:prstGeom prst="rect">
            <a:avLst/>
          </a:prstGeom>
        </p:spPr>
        <p:txBody>
          <a:bodyPr anchor="ctr">
            <a:normAutofit lnSpcReduction="10000"/>
          </a:bodyPr>
          <a:lstStyle>
            <a:defPPr>
              <a:defRPr lang="ja-JP"/>
            </a:defPPr>
            <a:lvl1pPr marL="0"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a:t>設定の確認①</a:t>
            </a:r>
          </a:p>
        </p:txBody>
      </p:sp>
      <p:pic>
        <p:nvPicPr>
          <p:cNvPr id="13" name="図 12">
            <a:extLst>
              <a:ext uri="{FF2B5EF4-FFF2-40B4-BE49-F238E27FC236}">
                <a16:creationId xmlns:a16="http://schemas.microsoft.com/office/drawing/2014/main" id="{838CB52F-9AF2-887D-B885-AB9DD5C9C25E}"/>
              </a:ext>
            </a:extLst>
          </p:cNvPr>
          <p:cNvPicPr>
            <a:picLocks noChangeAspect="1"/>
          </p:cNvPicPr>
          <p:nvPr/>
        </p:nvPicPr>
        <p:blipFill>
          <a:blip r:embed="rId2"/>
          <a:srcRect t="4407"/>
          <a:stretch>
            <a:fillRect/>
          </a:stretch>
        </p:blipFill>
        <p:spPr>
          <a:xfrm>
            <a:off x="3577386" y="1315557"/>
            <a:ext cx="2043647" cy="4227741"/>
          </a:xfrm>
          <a:prstGeom prst="rect">
            <a:avLst/>
          </a:prstGeom>
          <a:ln>
            <a:solidFill>
              <a:schemeClr val="bg1">
                <a:lumMod val="65000"/>
              </a:schemeClr>
            </a:solidFill>
          </a:ln>
        </p:spPr>
      </p:pic>
      <p:sp>
        <p:nvSpPr>
          <p:cNvPr id="14" name="正方形/長方形 13">
            <a:extLst>
              <a:ext uri="{FF2B5EF4-FFF2-40B4-BE49-F238E27FC236}">
                <a16:creationId xmlns:a16="http://schemas.microsoft.com/office/drawing/2014/main" id="{23905F4F-6CF5-1221-9180-6F3B26DA86E3}"/>
              </a:ext>
            </a:extLst>
          </p:cNvPr>
          <p:cNvSpPr/>
          <p:nvPr/>
        </p:nvSpPr>
        <p:spPr>
          <a:xfrm>
            <a:off x="3634498" y="3252359"/>
            <a:ext cx="1890322" cy="262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5340BE82-6FEC-83DD-BB87-7F3036657FB5}"/>
              </a:ext>
            </a:extLst>
          </p:cNvPr>
          <p:cNvPicPr>
            <a:picLocks noChangeAspect="1"/>
          </p:cNvPicPr>
          <p:nvPr/>
        </p:nvPicPr>
        <p:blipFill>
          <a:blip r:embed="rId3"/>
          <a:srcRect t="4690"/>
          <a:stretch>
            <a:fillRect/>
          </a:stretch>
        </p:blipFill>
        <p:spPr>
          <a:xfrm>
            <a:off x="6527800" y="1312347"/>
            <a:ext cx="2046680" cy="4240728"/>
          </a:xfrm>
          <a:prstGeom prst="rect">
            <a:avLst/>
          </a:prstGeom>
          <a:ln>
            <a:solidFill>
              <a:schemeClr val="bg1">
                <a:lumMod val="65000"/>
              </a:schemeClr>
            </a:solidFill>
          </a:ln>
        </p:spPr>
      </p:pic>
      <p:sp>
        <p:nvSpPr>
          <p:cNvPr id="28" name="正方形/長方形 27">
            <a:extLst>
              <a:ext uri="{FF2B5EF4-FFF2-40B4-BE49-F238E27FC236}">
                <a16:creationId xmlns:a16="http://schemas.microsoft.com/office/drawing/2014/main" id="{2BC991F7-FF4C-0CB3-1B43-F5F04EBFFFB9}"/>
              </a:ext>
            </a:extLst>
          </p:cNvPr>
          <p:cNvSpPr/>
          <p:nvPr/>
        </p:nvSpPr>
        <p:spPr>
          <a:xfrm>
            <a:off x="6599004" y="3192594"/>
            <a:ext cx="1904271" cy="26180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B4F841F6-5DA4-51E2-E1DE-61AD5A4A15AD}"/>
              </a:ext>
            </a:extLst>
          </p:cNvPr>
          <p:cNvGrpSpPr/>
          <p:nvPr/>
        </p:nvGrpSpPr>
        <p:grpSpPr>
          <a:xfrm>
            <a:off x="9533346" y="1314701"/>
            <a:ext cx="2040255" cy="4299880"/>
            <a:chOff x="0" y="0"/>
            <a:chExt cx="1882906" cy="3936208"/>
          </a:xfrm>
        </p:grpSpPr>
        <p:pic>
          <p:nvPicPr>
            <p:cNvPr id="30" name="図 29">
              <a:extLst>
                <a:ext uri="{FF2B5EF4-FFF2-40B4-BE49-F238E27FC236}">
                  <a16:creationId xmlns:a16="http://schemas.microsoft.com/office/drawing/2014/main" id="{DD8CDCF8-4598-1353-42C1-5BEA45F472D0}"/>
                </a:ext>
              </a:extLst>
            </p:cNvPr>
            <p:cNvPicPr>
              <a:picLocks noChangeAspect="1"/>
            </p:cNvPicPr>
            <p:nvPr/>
          </p:nvPicPr>
          <p:blipFill rotWithShape="1">
            <a:blip r:embed="rId4"/>
            <a:srcRect t="4763"/>
            <a:stretch>
              <a:fillRect/>
            </a:stretch>
          </p:blipFill>
          <p:spPr>
            <a:xfrm>
              <a:off x="0" y="0"/>
              <a:ext cx="1882906" cy="3936208"/>
            </a:xfrm>
            <a:prstGeom prst="rect">
              <a:avLst/>
            </a:prstGeom>
            <a:ln>
              <a:solidFill>
                <a:schemeClr val="bg1">
                  <a:lumMod val="65000"/>
                </a:schemeClr>
              </a:solidFill>
            </a:ln>
          </p:spPr>
        </p:pic>
        <p:pic>
          <p:nvPicPr>
            <p:cNvPr id="33" name="図 32">
              <a:extLst>
                <a:ext uri="{FF2B5EF4-FFF2-40B4-BE49-F238E27FC236}">
                  <a16:creationId xmlns:a16="http://schemas.microsoft.com/office/drawing/2014/main" id="{F6299F79-DD37-DAE6-D99C-BC0DAF02A546}"/>
                </a:ext>
              </a:extLst>
            </p:cNvPr>
            <p:cNvPicPr>
              <a:picLocks noChangeAspect="1"/>
            </p:cNvPicPr>
            <p:nvPr/>
          </p:nvPicPr>
          <p:blipFill>
            <a:blip r:embed="rId5"/>
            <a:stretch>
              <a:fillRect/>
            </a:stretch>
          </p:blipFill>
          <p:spPr>
            <a:xfrm>
              <a:off x="48638" y="1159618"/>
              <a:ext cx="1769354" cy="658779"/>
            </a:xfrm>
            <a:prstGeom prst="rect">
              <a:avLst/>
            </a:prstGeom>
          </p:spPr>
        </p:pic>
        <p:pic>
          <p:nvPicPr>
            <p:cNvPr id="37" name="図 36">
              <a:extLst>
                <a:ext uri="{FF2B5EF4-FFF2-40B4-BE49-F238E27FC236}">
                  <a16:creationId xmlns:a16="http://schemas.microsoft.com/office/drawing/2014/main" id="{3B8692CF-B28D-7AE6-760F-8505E29FCC8F}"/>
                </a:ext>
              </a:extLst>
            </p:cNvPr>
            <p:cNvPicPr>
              <a:picLocks noChangeAspect="1"/>
            </p:cNvPicPr>
            <p:nvPr/>
          </p:nvPicPr>
          <p:blipFill>
            <a:blip r:embed="rId6"/>
            <a:stretch>
              <a:fillRect/>
            </a:stretch>
          </p:blipFill>
          <p:spPr>
            <a:xfrm>
              <a:off x="127352" y="967766"/>
              <a:ext cx="1618238" cy="181043"/>
            </a:xfrm>
            <a:prstGeom prst="rect">
              <a:avLst/>
            </a:prstGeom>
          </p:spPr>
        </p:pic>
      </p:grpSp>
      <p:sp>
        <p:nvSpPr>
          <p:cNvPr id="38" name="正方形/長方形 37">
            <a:extLst>
              <a:ext uri="{FF2B5EF4-FFF2-40B4-BE49-F238E27FC236}">
                <a16:creationId xmlns:a16="http://schemas.microsoft.com/office/drawing/2014/main" id="{8FA995F0-BE63-70A5-6B8B-BD9BB4916BD0}"/>
              </a:ext>
            </a:extLst>
          </p:cNvPr>
          <p:cNvSpPr/>
          <p:nvPr/>
        </p:nvSpPr>
        <p:spPr>
          <a:xfrm>
            <a:off x="9601515" y="1666435"/>
            <a:ext cx="1917556" cy="2779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2D49DE8-11AD-5515-5ADA-8E4B7766D0B1}"/>
              </a:ext>
            </a:extLst>
          </p:cNvPr>
          <p:cNvSpPr/>
          <p:nvPr/>
        </p:nvSpPr>
        <p:spPr>
          <a:xfrm>
            <a:off x="9601515" y="2304510"/>
            <a:ext cx="1917556" cy="2779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グラフィックス 15">
            <a:extLst>
              <a:ext uri="{FF2B5EF4-FFF2-40B4-BE49-F238E27FC236}">
                <a16:creationId xmlns:a16="http://schemas.microsoft.com/office/drawing/2014/main" id="{12ECED88-37D1-91F5-42A0-7C8F6D72E9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0363" y="1312347"/>
            <a:ext cx="2038902" cy="4187276"/>
          </a:xfrm>
          <a:prstGeom prst="rect">
            <a:avLst/>
          </a:prstGeom>
        </p:spPr>
      </p:pic>
      <p:sp>
        <p:nvSpPr>
          <p:cNvPr id="17" name="テキスト ボックス 16">
            <a:extLst>
              <a:ext uri="{FF2B5EF4-FFF2-40B4-BE49-F238E27FC236}">
                <a16:creationId xmlns:a16="http://schemas.microsoft.com/office/drawing/2014/main" id="{012B193F-8052-A3E8-6449-382601988704}"/>
              </a:ext>
            </a:extLst>
          </p:cNvPr>
          <p:cNvSpPr txBox="1"/>
          <p:nvPr/>
        </p:nvSpPr>
        <p:spPr>
          <a:xfrm>
            <a:off x="623888" y="5741883"/>
            <a:ext cx="1545616" cy="646331"/>
          </a:xfrm>
          <a:prstGeom prst="rect">
            <a:avLst/>
          </a:prstGeom>
          <a:noFill/>
        </p:spPr>
        <p:txBody>
          <a:bodyPr wrap="none" rtlCol="0">
            <a:spAutoFit/>
          </a:bodyPr>
          <a:lstStyle/>
          <a:p>
            <a:r>
              <a:rPr lang="ja-JP" altLang="en-US" sz="1200">
                <a:latin typeface="Meiryo UI" panose="020B0604030504040204" pitchFamily="50" charset="-128"/>
                <a:ea typeface="Meiryo UI" panose="020B0604030504040204" pitchFamily="50" charset="-128"/>
              </a:rPr>
              <a:t>スマートフォンの設定</a:t>
            </a:r>
            <a:endParaRPr lang="en-US" altLang="ja-JP" sz="1200">
              <a:latin typeface="Meiryo UI" panose="020B0604030504040204" pitchFamily="50" charset="-128"/>
              <a:ea typeface="Meiryo UI" panose="020B0604030504040204" pitchFamily="50" charset="-128"/>
            </a:endParaRPr>
          </a:p>
          <a:p>
            <a:r>
              <a:rPr lang="ja-JP" altLang="en-US" sz="1200">
                <a:latin typeface="Meiryo UI" panose="020B0604030504040204" pitchFamily="50" charset="-128"/>
                <a:ea typeface="Meiryo UI" panose="020B0604030504040204" pitchFamily="50" charset="-128"/>
              </a:rPr>
              <a:t>（歯車マーク）を押す</a:t>
            </a:r>
            <a:br>
              <a:rPr lang="en-US" altLang="ja-JP" sz="1200">
                <a:latin typeface="Meiryo UI" panose="020B0604030504040204" pitchFamily="50" charset="-128"/>
                <a:ea typeface="Meiryo UI" panose="020B0604030504040204" pitchFamily="50" charset="-128"/>
              </a:rPr>
            </a:br>
            <a:endParaRPr kumimoji="1" lang="ja-JP" altLang="en-US" sz="1200">
              <a:latin typeface="Meiryo UI" panose="020B0604030504040204" pitchFamily="50" charset="-128"/>
              <a:ea typeface="Meiryo UI" panose="020B0604030504040204" pitchFamily="50" charset="-128"/>
            </a:endParaRPr>
          </a:p>
        </p:txBody>
      </p:sp>
      <p:pic>
        <p:nvPicPr>
          <p:cNvPr id="20" name="グラフィックス 19" descr="歯車 1 つ 枠線">
            <a:extLst>
              <a:ext uri="{FF2B5EF4-FFF2-40B4-BE49-F238E27FC236}">
                <a16:creationId xmlns:a16="http://schemas.microsoft.com/office/drawing/2014/main" id="{058039F2-E8EA-23E3-7246-2E6C097381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67785" y="4138470"/>
            <a:ext cx="967385" cy="967385"/>
          </a:xfrm>
          <a:prstGeom prst="rect">
            <a:avLst/>
          </a:prstGeom>
        </p:spPr>
      </p:pic>
      <p:grpSp>
        <p:nvGrpSpPr>
          <p:cNvPr id="21" name="グループ化 20">
            <a:extLst>
              <a:ext uri="{FF2B5EF4-FFF2-40B4-BE49-F238E27FC236}">
                <a16:creationId xmlns:a16="http://schemas.microsoft.com/office/drawing/2014/main" id="{B8804DCC-9322-70DE-9DFB-DA302BC5B9C3}"/>
              </a:ext>
            </a:extLst>
          </p:cNvPr>
          <p:cNvGrpSpPr/>
          <p:nvPr/>
        </p:nvGrpSpPr>
        <p:grpSpPr>
          <a:xfrm>
            <a:off x="623888" y="260226"/>
            <a:ext cx="674373" cy="674373"/>
            <a:chOff x="609516" y="102830"/>
            <a:chExt cx="674373" cy="674373"/>
          </a:xfrm>
        </p:grpSpPr>
        <p:sp>
          <p:nvSpPr>
            <p:cNvPr id="22" name="楕円 21">
              <a:extLst>
                <a:ext uri="{FF2B5EF4-FFF2-40B4-BE49-F238E27FC236}">
                  <a16:creationId xmlns:a16="http://schemas.microsoft.com/office/drawing/2014/main" id="{B7223F16-B402-C5A6-42AA-8A5A51C58025}"/>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2C23CF72-050D-557D-07F9-3F6E96936F5E}"/>
                </a:ext>
              </a:extLst>
            </p:cNvPr>
            <p:cNvGrpSpPr/>
            <p:nvPr/>
          </p:nvGrpSpPr>
          <p:grpSpPr>
            <a:xfrm>
              <a:off x="667999" y="161547"/>
              <a:ext cx="566181" cy="558143"/>
              <a:chOff x="667999" y="161547"/>
              <a:chExt cx="566181" cy="558143"/>
            </a:xfrm>
          </p:grpSpPr>
          <p:sp>
            <p:nvSpPr>
              <p:cNvPr id="24" name="楕円 23">
                <a:extLst>
                  <a:ext uri="{FF2B5EF4-FFF2-40B4-BE49-F238E27FC236}">
                    <a16:creationId xmlns:a16="http://schemas.microsoft.com/office/drawing/2014/main" id="{650A0181-6E16-2A6D-865A-E22A8BBEC4BD}"/>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F94B3282-CDA4-F250-95FD-E48F1DDCC149}"/>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26" name="テキスト ボックス 25">
                <a:extLst>
                  <a:ext uri="{FF2B5EF4-FFF2-40B4-BE49-F238E27FC236}">
                    <a16:creationId xmlns:a16="http://schemas.microsoft.com/office/drawing/2014/main" id="{5E9113CA-8233-BBE8-3D94-4E2BB7DDA353}"/>
                  </a:ext>
                </a:extLst>
              </p:cNvPr>
              <p:cNvSpPr txBox="1"/>
              <p:nvPr/>
            </p:nvSpPr>
            <p:spPr>
              <a:xfrm>
                <a:off x="731527" y="319580"/>
                <a:ext cx="441146" cy="400110"/>
              </a:xfrm>
              <a:prstGeom prst="rect">
                <a:avLst/>
              </a:prstGeom>
              <a:noFill/>
            </p:spPr>
            <p:txBody>
              <a:bodyPr wrap="square" rtlCol="0">
                <a:spAutoFit/>
              </a:bodyPr>
              <a:lstStyle/>
              <a:p>
                <a:r>
                  <a:rPr lang="ja-JP" altLang="en-US" sz="2000" b="1"/>
                  <a:t>３</a:t>
                </a:r>
                <a:endParaRPr kumimoji="1" lang="ja-JP" altLang="en-US" sz="2000" b="1"/>
              </a:p>
            </p:txBody>
          </p:sp>
        </p:grpSp>
      </p:grpSp>
      <p:sp>
        <p:nvSpPr>
          <p:cNvPr id="31" name="テキスト ボックス 30">
            <a:extLst>
              <a:ext uri="{FF2B5EF4-FFF2-40B4-BE49-F238E27FC236}">
                <a16:creationId xmlns:a16="http://schemas.microsoft.com/office/drawing/2014/main" id="{A7194DA6-6AA1-FF2E-BF60-D527BE1BDA53}"/>
              </a:ext>
            </a:extLst>
          </p:cNvPr>
          <p:cNvSpPr txBox="1"/>
          <p:nvPr/>
        </p:nvSpPr>
        <p:spPr>
          <a:xfrm>
            <a:off x="7808007" y="774034"/>
            <a:ext cx="3967504" cy="276999"/>
          </a:xfrm>
          <a:prstGeom prst="rect">
            <a:avLst/>
          </a:prstGeom>
          <a:noFill/>
        </p:spPr>
        <p:txBody>
          <a:bodyPr wrap="square" lIns="91440" tIns="45720" rIns="91440" bIns="45720" rtlCol="0" anchor="t">
            <a:spAutoFit/>
          </a:bodyPr>
          <a:lstStyle/>
          <a:p>
            <a:r>
              <a:rPr lang="ja-JP" altLang="en-US" sz="1200">
                <a:latin typeface="Meiryo UI"/>
                <a:ea typeface="Meiryo UI"/>
              </a:rPr>
              <a:t>※お使いのOSバージョンにより、表示が異なる場合があります。</a:t>
            </a:r>
          </a:p>
        </p:txBody>
      </p:sp>
      <p:sp>
        <p:nvSpPr>
          <p:cNvPr id="32" name="正方形/長方形 31">
            <a:extLst>
              <a:ext uri="{FF2B5EF4-FFF2-40B4-BE49-F238E27FC236}">
                <a16:creationId xmlns:a16="http://schemas.microsoft.com/office/drawing/2014/main" id="{F0FF2FE6-9789-4CD6-73D5-BD814FF64F60}"/>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26311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1F40C-388E-F604-9F6E-1F0A0242E68F}"/>
            </a:ext>
          </a:extLst>
        </p:cNvPr>
        <p:cNvGrpSpPr/>
        <p:nvPr/>
      </p:nvGrpSpPr>
      <p:grpSpPr>
        <a:xfrm>
          <a:off x="0" y="0"/>
          <a:ext cx="0" cy="0"/>
          <a:chOff x="0" y="0"/>
          <a:chExt cx="0" cy="0"/>
        </a:xfrm>
      </p:grpSpPr>
      <p:sp>
        <p:nvSpPr>
          <p:cNvPr id="8" name="TextBox 17">
            <a:extLst>
              <a:ext uri="{FF2B5EF4-FFF2-40B4-BE49-F238E27FC236}">
                <a16:creationId xmlns:a16="http://schemas.microsoft.com/office/drawing/2014/main" id="{E4D3F1AB-8C1E-1051-FCB2-D6658E5D970F}"/>
              </a:ext>
            </a:extLst>
          </p:cNvPr>
          <p:cNvSpPr txBox="1"/>
          <p:nvPr/>
        </p:nvSpPr>
        <p:spPr>
          <a:xfrm>
            <a:off x="352534" y="3227976"/>
            <a:ext cx="2502171" cy="2970732"/>
          </a:xfrm>
          <a:prstGeom prst="rect">
            <a:avLst/>
          </a:prstGeom>
        </p:spPr>
        <p:txBody>
          <a:bodyPr lIns="50800" tIns="50800" rIns="50800" bIns="50800" rtlCol="0" anchor="ctr"/>
          <a:lstStyle/>
          <a:p>
            <a:pPr algn="ctr">
              <a:lnSpc>
                <a:spcPts val="2659"/>
              </a:lnSpc>
            </a:pPr>
            <a:endParaRPr/>
          </a:p>
        </p:txBody>
      </p:sp>
      <p:sp>
        <p:nvSpPr>
          <p:cNvPr id="82" name="二等辺三角形 81">
            <a:extLst>
              <a:ext uri="{FF2B5EF4-FFF2-40B4-BE49-F238E27FC236}">
                <a16:creationId xmlns:a16="http://schemas.microsoft.com/office/drawing/2014/main" id="{66452B12-28ED-AF0C-E22E-9E40733E65F3}"/>
              </a:ext>
            </a:extLst>
          </p:cNvPr>
          <p:cNvSpPr/>
          <p:nvPr/>
        </p:nvSpPr>
        <p:spPr>
          <a:xfrm rot="5400000">
            <a:off x="2564184" y="3167489"/>
            <a:ext cx="232029" cy="200025"/>
          </a:xfrm>
          <a:prstGeom prst="triangle">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a:extLst>
              <a:ext uri="{FF2B5EF4-FFF2-40B4-BE49-F238E27FC236}">
                <a16:creationId xmlns:a16="http://schemas.microsoft.com/office/drawing/2014/main" id="{C6779B72-6B3E-8071-65D6-D61B447F67A8}"/>
              </a:ext>
            </a:extLst>
          </p:cNvPr>
          <p:cNvSpPr/>
          <p:nvPr/>
        </p:nvSpPr>
        <p:spPr>
          <a:xfrm rot="5400000">
            <a:off x="4809270" y="3167489"/>
            <a:ext cx="232029" cy="200025"/>
          </a:xfrm>
          <a:prstGeom prst="triangle">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a:extLst>
              <a:ext uri="{FF2B5EF4-FFF2-40B4-BE49-F238E27FC236}">
                <a16:creationId xmlns:a16="http://schemas.microsoft.com/office/drawing/2014/main" id="{531EFE8B-B161-2A38-BA9A-829E942E5F8C}"/>
              </a:ext>
            </a:extLst>
          </p:cNvPr>
          <p:cNvSpPr/>
          <p:nvPr/>
        </p:nvSpPr>
        <p:spPr>
          <a:xfrm rot="5400000">
            <a:off x="7072709" y="3184381"/>
            <a:ext cx="232029" cy="200025"/>
          </a:xfrm>
          <a:prstGeom prst="triangle">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a:extLst>
              <a:ext uri="{FF2B5EF4-FFF2-40B4-BE49-F238E27FC236}">
                <a16:creationId xmlns:a16="http://schemas.microsoft.com/office/drawing/2014/main" id="{1DB9EE23-745E-6640-038D-7FE59745A2F1}"/>
              </a:ext>
            </a:extLst>
          </p:cNvPr>
          <p:cNvSpPr/>
          <p:nvPr/>
        </p:nvSpPr>
        <p:spPr>
          <a:xfrm rot="5400000">
            <a:off x="9388938" y="3167489"/>
            <a:ext cx="232029" cy="200025"/>
          </a:xfrm>
          <a:prstGeom prst="triangle">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D0080447-5EF8-C84B-1496-290F92D4D1B4}"/>
              </a:ext>
            </a:extLst>
          </p:cNvPr>
          <p:cNvSpPr/>
          <p:nvPr/>
        </p:nvSpPr>
        <p:spPr>
          <a:xfrm>
            <a:off x="3529699" y="4977610"/>
            <a:ext cx="406401" cy="3286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36">
            <a:extLst>
              <a:ext uri="{FF2B5EF4-FFF2-40B4-BE49-F238E27FC236}">
                <a16:creationId xmlns:a16="http://schemas.microsoft.com/office/drawing/2014/main" id="{0ED6B716-D931-1F35-5E53-40885A51D378}"/>
              </a:ext>
            </a:extLst>
          </p:cNvPr>
          <p:cNvSpPr txBox="1">
            <a:spLocks/>
          </p:cNvSpPr>
          <p:nvPr/>
        </p:nvSpPr>
        <p:spPr>
          <a:xfrm>
            <a:off x="2630378" y="422736"/>
            <a:ext cx="6848584" cy="385200"/>
          </a:xfrm>
          <a:prstGeom prst="rect">
            <a:avLst/>
          </a:prstGeom>
        </p:spPr>
        <p:txBody>
          <a:bodyPr anchor="ctr">
            <a:normAutofit lnSpcReduction="10000"/>
          </a:bodyPr>
          <a:lstStyle>
            <a:defPPr>
              <a:defRPr lang="ja-JP"/>
            </a:defPPr>
            <a:lvl1pPr marL="0"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a:t>設定の確認②</a:t>
            </a:r>
          </a:p>
        </p:txBody>
      </p:sp>
      <p:sp>
        <p:nvSpPr>
          <p:cNvPr id="15" name="正方形/長方形 14">
            <a:extLst>
              <a:ext uri="{FF2B5EF4-FFF2-40B4-BE49-F238E27FC236}">
                <a16:creationId xmlns:a16="http://schemas.microsoft.com/office/drawing/2014/main" id="{FCF10B1B-3366-ECFC-3B22-BC89359945C4}"/>
              </a:ext>
            </a:extLst>
          </p:cNvPr>
          <p:cNvSpPr>
            <a:spLocks noGrp="1" noRot="1" noMove="1" noResize="1" noEditPoints="1" noAdjustHandles="1" noChangeArrowheads="1" noChangeShapeType="1"/>
          </p:cNvSpPr>
          <p:nvPr/>
        </p:nvSpPr>
        <p:spPr>
          <a:xfrm>
            <a:off x="495300" y="5553076"/>
            <a:ext cx="11176000" cy="10921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59">
            <a:extLst>
              <a:ext uri="{FF2B5EF4-FFF2-40B4-BE49-F238E27FC236}">
                <a16:creationId xmlns:a16="http://schemas.microsoft.com/office/drawing/2014/main" id="{AAEA0749-6E6B-9353-D772-1EBCC4D3A40C}"/>
              </a:ext>
            </a:extLst>
          </p:cNvPr>
          <p:cNvSpPr/>
          <p:nvPr/>
        </p:nvSpPr>
        <p:spPr>
          <a:xfrm>
            <a:off x="2810060" y="5561915"/>
            <a:ext cx="1973277"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0" name="角丸四角形 59">
            <a:extLst>
              <a:ext uri="{FF2B5EF4-FFF2-40B4-BE49-F238E27FC236}">
                <a16:creationId xmlns:a16="http://schemas.microsoft.com/office/drawing/2014/main" id="{33D56491-101F-83C8-163E-C07639C2D597}"/>
              </a:ext>
            </a:extLst>
          </p:cNvPr>
          <p:cNvSpPr/>
          <p:nvPr/>
        </p:nvSpPr>
        <p:spPr>
          <a:xfrm>
            <a:off x="623121" y="5561915"/>
            <a:ext cx="1824660"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2" name="角丸四角形 59">
            <a:extLst>
              <a:ext uri="{FF2B5EF4-FFF2-40B4-BE49-F238E27FC236}">
                <a16:creationId xmlns:a16="http://schemas.microsoft.com/office/drawing/2014/main" id="{6AF09F15-1F36-414F-DAFA-FD68BA51D900}"/>
              </a:ext>
            </a:extLst>
          </p:cNvPr>
          <p:cNvSpPr/>
          <p:nvPr/>
        </p:nvSpPr>
        <p:spPr>
          <a:xfrm>
            <a:off x="5057050" y="5561915"/>
            <a:ext cx="1973277"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4" name="角丸四角形 59">
            <a:extLst>
              <a:ext uri="{FF2B5EF4-FFF2-40B4-BE49-F238E27FC236}">
                <a16:creationId xmlns:a16="http://schemas.microsoft.com/office/drawing/2014/main" id="{129294E3-A594-EF45-BD72-3F0A460DDCAB}"/>
              </a:ext>
            </a:extLst>
          </p:cNvPr>
          <p:cNvSpPr/>
          <p:nvPr/>
        </p:nvSpPr>
        <p:spPr>
          <a:xfrm>
            <a:off x="7304040" y="5553075"/>
            <a:ext cx="1973277"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p>
        </p:txBody>
      </p:sp>
      <p:sp>
        <p:nvSpPr>
          <p:cNvPr id="35" name="角丸四角形 59">
            <a:extLst>
              <a:ext uri="{FF2B5EF4-FFF2-40B4-BE49-F238E27FC236}">
                <a16:creationId xmlns:a16="http://schemas.microsoft.com/office/drawing/2014/main" id="{58E0E283-3866-FAB0-FAC5-F04D39646ECF}"/>
              </a:ext>
            </a:extLst>
          </p:cNvPr>
          <p:cNvSpPr/>
          <p:nvPr/>
        </p:nvSpPr>
        <p:spPr>
          <a:xfrm>
            <a:off x="9590040" y="5553075"/>
            <a:ext cx="1973277" cy="928247"/>
          </a:xfrm>
          <a:prstGeom prst="roundRect">
            <a:avLst/>
          </a:prstGeom>
          <a:solidFill>
            <a:schemeClr val="bg1"/>
          </a:solidFill>
          <a:ln>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　</a:t>
            </a:r>
          </a:p>
        </p:txBody>
      </p:sp>
      <p:sp>
        <p:nvSpPr>
          <p:cNvPr id="78" name="テキスト ボックス 77">
            <a:extLst>
              <a:ext uri="{FF2B5EF4-FFF2-40B4-BE49-F238E27FC236}">
                <a16:creationId xmlns:a16="http://schemas.microsoft.com/office/drawing/2014/main" id="{769F4A08-A021-1D2E-4989-B68922B81477}"/>
              </a:ext>
            </a:extLst>
          </p:cNvPr>
          <p:cNvSpPr txBox="1"/>
          <p:nvPr/>
        </p:nvSpPr>
        <p:spPr>
          <a:xfrm>
            <a:off x="7299326" y="5596774"/>
            <a:ext cx="1786066" cy="276999"/>
          </a:xfrm>
          <a:prstGeom prst="rect">
            <a:avLst/>
          </a:prstGeom>
          <a:noFill/>
        </p:spPr>
        <p:txBody>
          <a:bodyPr wrap="none" rtlCol="0">
            <a:spAutoFit/>
          </a:bodyPr>
          <a:lstStyle/>
          <a:p>
            <a:r>
              <a:rPr kumimoji="1" lang="ja-JP" altLang="en-US" sz="1200">
                <a:solidFill>
                  <a:srgbClr val="FF0000"/>
                </a:solidFill>
                <a:latin typeface="Meiryo UI" panose="020B0604030504040204" pitchFamily="50" charset="-128"/>
                <a:ea typeface="Meiryo UI" panose="020B0604030504040204" pitchFamily="50" charset="-128"/>
              </a:rPr>
              <a:t>「けんこうマイレージ」</a:t>
            </a:r>
            <a:r>
              <a:rPr kumimoji="1" lang="ja-JP" altLang="en-US" sz="1200">
                <a:latin typeface="Meiryo UI" panose="020B0604030504040204" pitchFamily="50" charset="-128"/>
                <a:ea typeface="Meiryo UI" panose="020B0604030504040204" pitchFamily="50" charset="-128"/>
              </a:rPr>
              <a:t>を押す</a:t>
            </a:r>
            <a:endParaRPr kumimoji="1" lang="en-US" altLang="ja-JP" sz="1200">
              <a:latin typeface="Meiryo UI" panose="020B0604030504040204" pitchFamily="50" charset="-128"/>
              <a:ea typeface="Meiryo UI" panose="020B0604030504040204" pitchFamily="50" charset="-128"/>
            </a:endParaRPr>
          </a:p>
        </p:txBody>
      </p:sp>
      <p:sp>
        <p:nvSpPr>
          <p:cNvPr id="79" name="テキスト ボックス 78">
            <a:extLst>
              <a:ext uri="{FF2B5EF4-FFF2-40B4-BE49-F238E27FC236}">
                <a16:creationId xmlns:a16="http://schemas.microsoft.com/office/drawing/2014/main" id="{9A8E54F0-838A-6207-D848-50D0A81682CE}"/>
              </a:ext>
            </a:extLst>
          </p:cNvPr>
          <p:cNvSpPr txBox="1"/>
          <p:nvPr/>
        </p:nvSpPr>
        <p:spPr>
          <a:xfrm>
            <a:off x="9590040" y="5596774"/>
            <a:ext cx="1946367" cy="461665"/>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すべて</a:t>
            </a:r>
            <a:r>
              <a:rPr lang="ja-JP" altLang="en-US" sz="1200" dirty="0">
                <a:latin typeface="Meiryo UI" panose="020B0604030504040204" pitchFamily="50" charset="-128"/>
                <a:ea typeface="Meiryo UI" panose="020B0604030504040204" pitchFamily="50" charset="-128"/>
              </a:rPr>
              <a:t>が</a:t>
            </a:r>
            <a:r>
              <a:rPr kumimoji="1" lang="ja-JP" altLang="en-US" sz="1200" dirty="0">
                <a:latin typeface="Meiryo UI" panose="020B0604030504040204" pitchFamily="50" charset="-128"/>
                <a:ea typeface="Meiryo UI" panose="020B0604030504040204" pitchFamily="50" charset="-128"/>
              </a:rPr>
              <a:t>オンに</a:t>
            </a:r>
            <a:r>
              <a:rPr lang="ja-JP" altLang="en-US" sz="1200" dirty="0">
                <a:latin typeface="Meiryo UI" panose="020B0604030504040204" pitchFamily="50" charset="-128"/>
                <a:ea typeface="Meiryo UI" panose="020B0604030504040204" pitchFamily="50" charset="-128"/>
              </a:rPr>
              <a:t>なっていることを</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確認</a:t>
            </a:r>
            <a:endParaRPr kumimoji="1" lang="en-US" altLang="ja-JP" sz="12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E9744511-B031-ED32-7314-FF6366ADBAC0}"/>
              </a:ext>
            </a:extLst>
          </p:cNvPr>
          <p:cNvSpPr txBox="1"/>
          <p:nvPr/>
        </p:nvSpPr>
        <p:spPr>
          <a:xfrm>
            <a:off x="2810059" y="5596776"/>
            <a:ext cx="1972368" cy="461665"/>
          </a:xfrm>
          <a:prstGeom prst="rect">
            <a:avLst/>
          </a:prstGeom>
          <a:noFill/>
        </p:spPr>
        <p:txBody>
          <a:bodyPr wrap="square" rtlCol="0">
            <a:spAutoFit/>
          </a:bodyPr>
          <a:lstStyle/>
          <a:p>
            <a:r>
              <a:rPr lang="ja-JP" altLang="en-US" sz="1200">
                <a:solidFill>
                  <a:srgbClr val="FF0000"/>
                </a:solidFill>
                <a:latin typeface="Meiryo UI" panose="020B0604030504040204" pitchFamily="50" charset="-128"/>
                <a:ea typeface="Meiryo UI" panose="020B0604030504040204" pitchFamily="50" charset="-128"/>
              </a:rPr>
              <a:t>「プライバシーとセキュリティー」</a:t>
            </a:r>
            <a:endParaRPr lang="en-US" altLang="ja-JP" sz="1200">
              <a:solidFill>
                <a:srgbClr val="FF0000"/>
              </a:solidFill>
              <a:latin typeface="Meiryo UI" panose="020B0604030504040204" pitchFamily="50" charset="-128"/>
              <a:ea typeface="Meiryo UI" panose="020B0604030504040204" pitchFamily="50" charset="-128"/>
            </a:endParaRPr>
          </a:p>
          <a:p>
            <a:r>
              <a:rPr lang="ja-JP" altLang="en-US" sz="1200">
                <a:latin typeface="Meiryo UI" panose="020B0604030504040204" pitchFamily="50" charset="-128"/>
                <a:ea typeface="Meiryo UI" panose="020B0604030504040204" pitchFamily="50" charset="-128"/>
              </a:rPr>
              <a:t>を押す</a:t>
            </a:r>
            <a:endParaRPr kumimoji="1" lang="ja-JP" altLang="en-US" sz="120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E5E559DA-5245-30C6-D22F-885AFBE19925}"/>
              </a:ext>
            </a:extLst>
          </p:cNvPr>
          <p:cNvSpPr txBox="1"/>
          <p:nvPr/>
        </p:nvSpPr>
        <p:spPr>
          <a:xfrm>
            <a:off x="5122602" y="5596775"/>
            <a:ext cx="1356462" cy="276999"/>
          </a:xfrm>
          <a:prstGeom prst="rect">
            <a:avLst/>
          </a:prstGeom>
          <a:noFill/>
        </p:spPr>
        <p:txBody>
          <a:bodyPr wrap="none" rtlCol="0">
            <a:spAutoFit/>
          </a:bodyPr>
          <a:lstStyle/>
          <a:p>
            <a:r>
              <a:rPr kumimoji="1" lang="ja-JP" altLang="en-US" sz="1200">
                <a:solidFill>
                  <a:srgbClr val="FF0000"/>
                </a:solidFill>
                <a:latin typeface="Meiryo UI" panose="020B0604030504040204" pitchFamily="50" charset="-128"/>
                <a:ea typeface="Meiryo UI" panose="020B0604030504040204" pitchFamily="50" charset="-128"/>
              </a:rPr>
              <a:t>「</a:t>
            </a:r>
            <a:r>
              <a:rPr lang="ja-JP" altLang="en-US" sz="1200">
                <a:solidFill>
                  <a:srgbClr val="FF0000"/>
                </a:solidFill>
                <a:latin typeface="Meiryo UI" panose="020B0604030504040204" pitchFamily="50" charset="-128"/>
                <a:ea typeface="Meiryo UI" panose="020B0604030504040204" pitchFamily="50" charset="-128"/>
              </a:rPr>
              <a:t>ヘルスケア」</a:t>
            </a:r>
            <a:r>
              <a:rPr lang="ja-JP" altLang="en-US" sz="1200">
                <a:latin typeface="Meiryo UI" panose="020B0604030504040204" pitchFamily="50" charset="-128"/>
                <a:ea typeface="Meiryo UI" panose="020B0604030504040204" pitchFamily="50" charset="-128"/>
              </a:rPr>
              <a:t>を押す</a:t>
            </a:r>
            <a:endParaRPr kumimoji="1" lang="en-US" altLang="ja-JP" sz="1200">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621FBB18-7474-6077-BBAF-531FD1A18CA2}"/>
              </a:ext>
            </a:extLst>
          </p:cNvPr>
          <p:cNvSpPr>
            <a:spLocks noGrp="1"/>
          </p:cNvSpPr>
          <p:nvPr>
            <p:ph type="sldNum" sz="quarter" idx="12"/>
          </p:nvPr>
        </p:nvSpPr>
        <p:spPr>
          <a:xfrm>
            <a:off x="9137374" y="6361596"/>
            <a:ext cx="2743200" cy="365125"/>
          </a:xfrm>
        </p:spPr>
        <p:txBody>
          <a:bodyPr/>
          <a:lstStyle/>
          <a:p>
            <a:fld id="{5CFB9FA4-A05F-48B0-95C3-5B7FD10539B7}" type="slidenum">
              <a:rPr kumimoji="1" lang="ja-JP" altLang="en-US" smtClean="0"/>
              <a:t>22</a:t>
            </a:fld>
            <a:endParaRPr kumimoji="1" lang="ja-JP" altLang="en-US"/>
          </a:p>
        </p:txBody>
      </p:sp>
      <p:sp>
        <p:nvSpPr>
          <p:cNvPr id="3" name="テキスト ボックス 2">
            <a:extLst>
              <a:ext uri="{FF2B5EF4-FFF2-40B4-BE49-F238E27FC236}">
                <a16:creationId xmlns:a16="http://schemas.microsoft.com/office/drawing/2014/main" id="{E3C624B7-6D4B-7B5A-6D45-D57CD7B86647}"/>
              </a:ext>
            </a:extLst>
          </p:cNvPr>
          <p:cNvSpPr txBox="1"/>
          <p:nvPr/>
        </p:nvSpPr>
        <p:spPr>
          <a:xfrm>
            <a:off x="7808007" y="774034"/>
            <a:ext cx="3967504" cy="276999"/>
          </a:xfrm>
          <a:prstGeom prst="rect">
            <a:avLst/>
          </a:prstGeom>
          <a:noFill/>
        </p:spPr>
        <p:txBody>
          <a:bodyPr wrap="square" lIns="91440" tIns="45720" rIns="91440" bIns="45720" rtlCol="0" anchor="t">
            <a:spAutoFit/>
          </a:bodyPr>
          <a:lstStyle/>
          <a:p>
            <a:r>
              <a:rPr lang="ja-JP" altLang="en-US" sz="1200">
                <a:latin typeface="Meiryo UI"/>
                <a:ea typeface="Meiryo UI"/>
              </a:rPr>
              <a:t>※お使いのOSバージョンにより、表示が異なる場合があります。</a:t>
            </a:r>
          </a:p>
        </p:txBody>
      </p:sp>
      <p:pic>
        <p:nvPicPr>
          <p:cNvPr id="16" name="図 15">
            <a:extLst>
              <a:ext uri="{FF2B5EF4-FFF2-40B4-BE49-F238E27FC236}">
                <a16:creationId xmlns:a16="http://schemas.microsoft.com/office/drawing/2014/main" id="{8D8CC94E-B998-0DAD-34E5-F38A5FE6AE2C}"/>
              </a:ext>
            </a:extLst>
          </p:cNvPr>
          <p:cNvPicPr>
            <a:picLocks noChangeAspect="1"/>
          </p:cNvPicPr>
          <p:nvPr/>
        </p:nvPicPr>
        <p:blipFill>
          <a:blip r:embed="rId3"/>
          <a:srcRect t="4407"/>
          <a:stretch>
            <a:fillRect/>
          </a:stretch>
        </p:blipFill>
        <p:spPr>
          <a:xfrm>
            <a:off x="2824527" y="1315833"/>
            <a:ext cx="1944425" cy="4022478"/>
          </a:xfrm>
          <a:prstGeom prst="rect">
            <a:avLst/>
          </a:prstGeom>
          <a:ln>
            <a:solidFill>
              <a:schemeClr val="bg1">
                <a:lumMod val="65000"/>
              </a:schemeClr>
            </a:solidFill>
          </a:ln>
        </p:spPr>
      </p:pic>
      <p:sp>
        <p:nvSpPr>
          <p:cNvPr id="36" name="正方形/長方形 35">
            <a:extLst>
              <a:ext uri="{FF2B5EF4-FFF2-40B4-BE49-F238E27FC236}">
                <a16:creationId xmlns:a16="http://schemas.microsoft.com/office/drawing/2014/main" id="{9E6539A3-AFE9-D00C-9B50-826393AE5160}"/>
              </a:ext>
            </a:extLst>
          </p:cNvPr>
          <p:cNvSpPr/>
          <p:nvPr/>
        </p:nvSpPr>
        <p:spPr>
          <a:xfrm>
            <a:off x="2897871" y="3130955"/>
            <a:ext cx="1793327" cy="2730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図 38">
            <a:extLst>
              <a:ext uri="{FF2B5EF4-FFF2-40B4-BE49-F238E27FC236}">
                <a16:creationId xmlns:a16="http://schemas.microsoft.com/office/drawing/2014/main" id="{C2D12E26-BED7-7085-AC0F-0041139DA827}"/>
              </a:ext>
            </a:extLst>
          </p:cNvPr>
          <p:cNvPicPr>
            <a:picLocks noChangeAspect="1"/>
          </p:cNvPicPr>
          <p:nvPr/>
        </p:nvPicPr>
        <p:blipFill>
          <a:blip r:embed="rId4"/>
          <a:srcRect t="5138"/>
          <a:stretch>
            <a:fillRect/>
          </a:stretch>
        </p:blipFill>
        <p:spPr>
          <a:xfrm>
            <a:off x="5102885" y="1315832"/>
            <a:ext cx="1929506" cy="4022479"/>
          </a:xfrm>
          <a:prstGeom prst="rect">
            <a:avLst/>
          </a:prstGeom>
          <a:ln>
            <a:solidFill>
              <a:schemeClr val="bg1">
                <a:lumMod val="65000"/>
              </a:schemeClr>
            </a:solidFill>
          </a:ln>
        </p:spPr>
      </p:pic>
      <p:grpSp>
        <p:nvGrpSpPr>
          <p:cNvPr id="41" name="グループ化 40">
            <a:extLst>
              <a:ext uri="{FF2B5EF4-FFF2-40B4-BE49-F238E27FC236}">
                <a16:creationId xmlns:a16="http://schemas.microsoft.com/office/drawing/2014/main" id="{6B54FC6E-155A-B8FD-43C2-CE3F8BB1042C}"/>
              </a:ext>
            </a:extLst>
          </p:cNvPr>
          <p:cNvGrpSpPr/>
          <p:nvPr/>
        </p:nvGrpSpPr>
        <p:grpSpPr>
          <a:xfrm>
            <a:off x="7345058" y="1315832"/>
            <a:ext cx="1990573" cy="4022479"/>
            <a:chOff x="0" y="0"/>
            <a:chExt cx="1882449" cy="3898326"/>
          </a:xfrm>
        </p:grpSpPr>
        <p:pic>
          <p:nvPicPr>
            <p:cNvPr id="42" name="図 41">
              <a:extLst>
                <a:ext uri="{FF2B5EF4-FFF2-40B4-BE49-F238E27FC236}">
                  <a16:creationId xmlns:a16="http://schemas.microsoft.com/office/drawing/2014/main" id="{6715BDB3-4128-E010-0E50-A14E2160BE3A}"/>
                </a:ext>
              </a:extLst>
            </p:cNvPr>
            <p:cNvPicPr>
              <a:picLocks noChangeAspect="1"/>
            </p:cNvPicPr>
            <p:nvPr/>
          </p:nvPicPr>
          <p:blipFill rotWithShape="1">
            <a:blip r:embed="rId5"/>
            <a:srcRect t="5318"/>
            <a:stretch>
              <a:fillRect/>
            </a:stretch>
          </p:blipFill>
          <p:spPr>
            <a:xfrm>
              <a:off x="0" y="0"/>
              <a:ext cx="1882449" cy="3898326"/>
            </a:xfrm>
            <a:prstGeom prst="rect">
              <a:avLst/>
            </a:prstGeom>
            <a:ln>
              <a:solidFill>
                <a:schemeClr val="bg1">
                  <a:lumMod val="65000"/>
                </a:schemeClr>
              </a:solidFill>
            </a:ln>
          </p:spPr>
        </p:pic>
        <p:pic>
          <p:nvPicPr>
            <p:cNvPr id="43" name="図 42">
              <a:extLst>
                <a:ext uri="{FF2B5EF4-FFF2-40B4-BE49-F238E27FC236}">
                  <a16:creationId xmlns:a16="http://schemas.microsoft.com/office/drawing/2014/main" id="{5E70FCBF-3EB2-7F69-8322-B419EBB520AA}"/>
                </a:ext>
              </a:extLst>
            </p:cNvPr>
            <p:cNvPicPr>
              <a:picLocks noChangeAspect="1"/>
            </p:cNvPicPr>
            <p:nvPr/>
          </p:nvPicPr>
          <p:blipFill>
            <a:blip r:embed="rId6"/>
            <a:stretch>
              <a:fillRect/>
            </a:stretch>
          </p:blipFill>
          <p:spPr>
            <a:xfrm>
              <a:off x="104812" y="1186794"/>
              <a:ext cx="1677567" cy="199710"/>
            </a:xfrm>
            <a:prstGeom prst="rect">
              <a:avLst/>
            </a:prstGeom>
          </p:spPr>
        </p:pic>
        <p:sp>
          <p:nvSpPr>
            <p:cNvPr id="44" name="正方形/長方形 43">
              <a:extLst>
                <a:ext uri="{FF2B5EF4-FFF2-40B4-BE49-F238E27FC236}">
                  <a16:creationId xmlns:a16="http://schemas.microsoft.com/office/drawing/2014/main" id="{28C9B1FC-B0DA-DA77-22B8-1B483DF8C763}"/>
                </a:ext>
              </a:extLst>
            </p:cNvPr>
            <p:cNvSpPr/>
            <p:nvPr/>
          </p:nvSpPr>
          <p:spPr>
            <a:xfrm>
              <a:off x="131380" y="1475827"/>
              <a:ext cx="1651000" cy="23385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45" name="正方形/長方形 44">
            <a:extLst>
              <a:ext uri="{FF2B5EF4-FFF2-40B4-BE49-F238E27FC236}">
                <a16:creationId xmlns:a16="http://schemas.microsoft.com/office/drawing/2014/main" id="{B4F2972B-AA1D-844C-98DC-307C1F1EB1F0}"/>
              </a:ext>
            </a:extLst>
          </p:cNvPr>
          <p:cNvSpPr/>
          <p:nvPr/>
        </p:nvSpPr>
        <p:spPr>
          <a:xfrm>
            <a:off x="7406123" y="2515679"/>
            <a:ext cx="1855019" cy="2768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2A11D9E7-CADC-FD3C-9BF3-94AB2CDD8481}"/>
              </a:ext>
            </a:extLst>
          </p:cNvPr>
          <p:cNvGrpSpPr/>
          <p:nvPr/>
        </p:nvGrpSpPr>
        <p:grpSpPr>
          <a:xfrm>
            <a:off x="9648297" y="1330383"/>
            <a:ext cx="1878301" cy="4022479"/>
            <a:chOff x="9636273" y="1334504"/>
            <a:chExt cx="1878301" cy="4022479"/>
          </a:xfrm>
        </p:grpSpPr>
        <p:pic>
          <p:nvPicPr>
            <p:cNvPr id="51" name="図 50">
              <a:extLst>
                <a:ext uri="{FF2B5EF4-FFF2-40B4-BE49-F238E27FC236}">
                  <a16:creationId xmlns:a16="http://schemas.microsoft.com/office/drawing/2014/main" id="{76E7B50B-ED92-8AB3-8949-6D26AA3B825A}"/>
                </a:ext>
              </a:extLst>
            </p:cNvPr>
            <p:cNvPicPr>
              <a:picLocks noChangeAspect="1"/>
            </p:cNvPicPr>
            <p:nvPr/>
          </p:nvPicPr>
          <p:blipFill>
            <a:blip r:embed="rId7"/>
            <a:srcRect t="4789" r="2782"/>
            <a:stretch>
              <a:fillRect/>
            </a:stretch>
          </p:blipFill>
          <p:spPr>
            <a:xfrm>
              <a:off x="9636273" y="1334504"/>
              <a:ext cx="1878301" cy="4022479"/>
            </a:xfrm>
            <a:prstGeom prst="rect">
              <a:avLst/>
            </a:prstGeom>
            <a:ln>
              <a:solidFill>
                <a:schemeClr val="bg1">
                  <a:lumMod val="65000"/>
                </a:schemeClr>
              </a:solidFill>
            </a:ln>
          </p:spPr>
        </p:pic>
        <p:pic>
          <p:nvPicPr>
            <p:cNvPr id="58" name="図 57"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470552C7-3B1E-451C-9772-0FBCF2C41C9C}"/>
                </a:ext>
              </a:extLst>
            </p:cNvPr>
            <p:cNvPicPr>
              <a:picLocks noChangeAspect="1"/>
            </p:cNvPicPr>
            <p:nvPr/>
          </p:nvPicPr>
          <p:blipFill>
            <a:blip r:embed="rId8">
              <a:extLst>
                <a:ext uri="{28A0092B-C50C-407E-A947-70E740481C1C}">
                  <a14:useLocalDpi xmlns:a14="http://schemas.microsoft.com/office/drawing/2010/main" val="0"/>
                </a:ext>
              </a:extLst>
            </a:blip>
            <a:srcRect l="73695" t="28269" r="10944" b="69357"/>
            <a:stretch>
              <a:fillRect/>
            </a:stretch>
          </p:blipFill>
          <p:spPr>
            <a:xfrm>
              <a:off x="11132343" y="5253038"/>
              <a:ext cx="309563" cy="103503"/>
            </a:xfrm>
            <a:prstGeom prst="rect">
              <a:avLst/>
            </a:prstGeom>
            <a:ln>
              <a:noFill/>
            </a:ln>
          </p:spPr>
        </p:pic>
      </p:grpSp>
      <p:pic>
        <p:nvPicPr>
          <p:cNvPr id="4" name="グラフィックス 3">
            <a:extLst>
              <a:ext uri="{FF2B5EF4-FFF2-40B4-BE49-F238E27FC236}">
                <a16:creationId xmlns:a16="http://schemas.microsoft.com/office/drawing/2014/main" id="{2384DB57-D959-F020-DC45-C414615A94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7424" y="1395412"/>
            <a:ext cx="1980422" cy="4067176"/>
          </a:xfrm>
          <a:prstGeom prst="rect">
            <a:avLst/>
          </a:prstGeom>
        </p:spPr>
      </p:pic>
      <p:sp>
        <p:nvSpPr>
          <p:cNvPr id="6" name="テキスト ボックス 5">
            <a:extLst>
              <a:ext uri="{FF2B5EF4-FFF2-40B4-BE49-F238E27FC236}">
                <a16:creationId xmlns:a16="http://schemas.microsoft.com/office/drawing/2014/main" id="{698651EC-4A93-1839-E586-BA1BBC232985}"/>
              </a:ext>
            </a:extLst>
          </p:cNvPr>
          <p:cNvSpPr txBox="1"/>
          <p:nvPr/>
        </p:nvSpPr>
        <p:spPr>
          <a:xfrm>
            <a:off x="665846" y="5552377"/>
            <a:ext cx="1545616" cy="646331"/>
          </a:xfrm>
          <a:prstGeom prst="rect">
            <a:avLst/>
          </a:prstGeom>
          <a:noFill/>
        </p:spPr>
        <p:txBody>
          <a:bodyPr wrap="none" rtlCol="0">
            <a:spAutoFit/>
          </a:bodyPr>
          <a:lstStyle/>
          <a:p>
            <a:r>
              <a:rPr lang="ja-JP" altLang="en-US" sz="1200">
                <a:latin typeface="Meiryo UI" panose="020B0604030504040204" pitchFamily="50" charset="-128"/>
                <a:ea typeface="Meiryo UI" panose="020B0604030504040204" pitchFamily="50" charset="-128"/>
              </a:rPr>
              <a:t>スマートフォンの設定</a:t>
            </a:r>
            <a:endParaRPr lang="en-US" altLang="ja-JP" sz="1200">
              <a:latin typeface="Meiryo UI" panose="020B0604030504040204" pitchFamily="50" charset="-128"/>
              <a:ea typeface="Meiryo UI" panose="020B0604030504040204" pitchFamily="50" charset="-128"/>
            </a:endParaRPr>
          </a:p>
          <a:p>
            <a:r>
              <a:rPr lang="ja-JP" altLang="en-US" sz="1200">
                <a:latin typeface="Meiryo UI" panose="020B0604030504040204" pitchFamily="50" charset="-128"/>
                <a:ea typeface="Meiryo UI" panose="020B0604030504040204" pitchFamily="50" charset="-128"/>
              </a:rPr>
              <a:t>（歯車マーク）を押す</a:t>
            </a:r>
            <a:br>
              <a:rPr lang="en-US" altLang="ja-JP" sz="1200">
                <a:latin typeface="Meiryo UI" panose="020B0604030504040204" pitchFamily="50" charset="-128"/>
                <a:ea typeface="Meiryo UI" panose="020B0604030504040204" pitchFamily="50" charset="-128"/>
              </a:rPr>
            </a:br>
            <a:endParaRPr kumimoji="1" lang="ja-JP" altLang="en-US" sz="1200">
              <a:latin typeface="Meiryo UI" panose="020B0604030504040204" pitchFamily="50" charset="-128"/>
              <a:ea typeface="Meiryo UI" panose="020B0604030504040204" pitchFamily="50" charset="-128"/>
            </a:endParaRPr>
          </a:p>
        </p:txBody>
      </p:sp>
      <p:pic>
        <p:nvPicPr>
          <p:cNvPr id="7" name="グラフィックス 6" descr="歯車 1 つ 枠線">
            <a:extLst>
              <a:ext uri="{FF2B5EF4-FFF2-40B4-BE49-F238E27FC236}">
                <a16:creationId xmlns:a16="http://schemas.microsoft.com/office/drawing/2014/main" id="{3F543D75-2419-BB32-D61B-F6C509333E1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25253" y="4138470"/>
            <a:ext cx="967385" cy="967385"/>
          </a:xfrm>
          <a:prstGeom prst="rect">
            <a:avLst/>
          </a:prstGeom>
        </p:spPr>
      </p:pic>
      <p:sp>
        <p:nvSpPr>
          <p:cNvPr id="11" name="正方形/長方形 10">
            <a:extLst>
              <a:ext uri="{FF2B5EF4-FFF2-40B4-BE49-F238E27FC236}">
                <a16:creationId xmlns:a16="http://schemas.microsoft.com/office/drawing/2014/main" id="{35C0D6AB-4CDC-4C6A-0C60-1BC2604744FC}"/>
              </a:ext>
            </a:extLst>
          </p:cNvPr>
          <p:cNvSpPr/>
          <p:nvPr/>
        </p:nvSpPr>
        <p:spPr>
          <a:xfrm>
            <a:off x="5125958" y="4681662"/>
            <a:ext cx="1855019" cy="27689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A4C3DD1D-21F9-4BF5-BD4E-C7F788C9F80C}"/>
              </a:ext>
            </a:extLst>
          </p:cNvPr>
          <p:cNvGrpSpPr/>
          <p:nvPr/>
        </p:nvGrpSpPr>
        <p:grpSpPr>
          <a:xfrm>
            <a:off x="623888" y="260226"/>
            <a:ext cx="674373" cy="674373"/>
            <a:chOff x="609516" y="102830"/>
            <a:chExt cx="674373" cy="674373"/>
          </a:xfrm>
        </p:grpSpPr>
        <p:sp>
          <p:nvSpPr>
            <p:cNvPr id="14" name="楕円 13">
              <a:extLst>
                <a:ext uri="{FF2B5EF4-FFF2-40B4-BE49-F238E27FC236}">
                  <a16:creationId xmlns:a16="http://schemas.microsoft.com/office/drawing/2014/main" id="{574CB776-CE19-1992-9403-B05CCD01D9F4}"/>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31A53341-37C1-8593-CA87-97ACEFA5B1B5}"/>
                </a:ext>
              </a:extLst>
            </p:cNvPr>
            <p:cNvGrpSpPr/>
            <p:nvPr/>
          </p:nvGrpSpPr>
          <p:grpSpPr>
            <a:xfrm>
              <a:off x="667999" y="161547"/>
              <a:ext cx="566181" cy="558143"/>
              <a:chOff x="667999" y="161547"/>
              <a:chExt cx="566181" cy="558143"/>
            </a:xfrm>
          </p:grpSpPr>
          <p:sp>
            <p:nvSpPr>
              <p:cNvPr id="19" name="楕円 18">
                <a:extLst>
                  <a:ext uri="{FF2B5EF4-FFF2-40B4-BE49-F238E27FC236}">
                    <a16:creationId xmlns:a16="http://schemas.microsoft.com/office/drawing/2014/main" id="{0CDF0ECA-3BB9-F13F-4A6E-9CC07B20A2FD}"/>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4D190EA4-A18D-592B-7737-F3846EEB9D0A}"/>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26" name="テキスト ボックス 25">
                <a:extLst>
                  <a:ext uri="{FF2B5EF4-FFF2-40B4-BE49-F238E27FC236}">
                    <a16:creationId xmlns:a16="http://schemas.microsoft.com/office/drawing/2014/main" id="{119229C1-926F-83F6-5CEF-4167F9B62926}"/>
                  </a:ext>
                </a:extLst>
              </p:cNvPr>
              <p:cNvSpPr txBox="1"/>
              <p:nvPr/>
            </p:nvSpPr>
            <p:spPr>
              <a:xfrm>
                <a:off x="731527" y="319580"/>
                <a:ext cx="441146" cy="400110"/>
              </a:xfrm>
              <a:prstGeom prst="rect">
                <a:avLst/>
              </a:prstGeom>
              <a:noFill/>
            </p:spPr>
            <p:txBody>
              <a:bodyPr wrap="square" rtlCol="0">
                <a:spAutoFit/>
              </a:bodyPr>
              <a:lstStyle/>
              <a:p>
                <a:r>
                  <a:rPr lang="ja-JP" altLang="en-US" sz="2000" b="1"/>
                  <a:t>３</a:t>
                </a:r>
                <a:endParaRPr kumimoji="1" lang="ja-JP" altLang="en-US" sz="2000" b="1"/>
              </a:p>
            </p:txBody>
          </p:sp>
        </p:grpSp>
      </p:grpSp>
      <p:sp>
        <p:nvSpPr>
          <p:cNvPr id="29" name="正方形/長方形 28">
            <a:extLst>
              <a:ext uri="{FF2B5EF4-FFF2-40B4-BE49-F238E27FC236}">
                <a16:creationId xmlns:a16="http://schemas.microsoft.com/office/drawing/2014/main" id="{179E76B2-C8A4-6328-AFF1-97FA54F82577}"/>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437CFF0-17C6-AD99-5A4E-D42723C233CE}"/>
              </a:ext>
            </a:extLst>
          </p:cNvPr>
          <p:cNvSpPr/>
          <p:nvPr/>
        </p:nvSpPr>
        <p:spPr>
          <a:xfrm>
            <a:off x="9649168" y="2052084"/>
            <a:ext cx="1855019" cy="331180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4463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D6B96F9-527C-8B0A-6E86-50732825B67E}"/>
              </a:ext>
            </a:extLst>
          </p:cNvPr>
          <p:cNvSpPr/>
          <p:nvPr/>
        </p:nvSpPr>
        <p:spPr>
          <a:xfrm>
            <a:off x="0" y="2871108"/>
            <a:ext cx="12192000" cy="1115784"/>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a:t>けんこうマイレージアプリをインストールする</a:t>
            </a:r>
          </a:p>
        </p:txBody>
      </p:sp>
      <p:sp>
        <p:nvSpPr>
          <p:cNvPr id="3" name="スライド番号プレースホルダー 2">
            <a:extLst>
              <a:ext uri="{FF2B5EF4-FFF2-40B4-BE49-F238E27FC236}">
                <a16:creationId xmlns:a16="http://schemas.microsoft.com/office/drawing/2014/main" id="{F7918E84-AF75-D9A0-C5EA-6C444C820A88}"/>
              </a:ext>
            </a:extLst>
          </p:cNvPr>
          <p:cNvSpPr txBox="1">
            <a:spLocks/>
          </p:cNvSpPr>
          <p:nvPr/>
        </p:nvSpPr>
        <p:spPr>
          <a:xfrm>
            <a:off x="9137374" y="6361596"/>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5CFB9FA4-A05F-48B0-95C3-5B7FD10539B7}" type="slidenum">
              <a:rPr lang="ja-JP" altLang="en-US" sz="1200" smtClean="0"/>
              <a:pPr algn="r"/>
              <a:t>3</a:t>
            </a:fld>
            <a:endParaRPr lang="ja-JP" altLang="en-US" sz="1200"/>
          </a:p>
        </p:txBody>
      </p:sp>
    </p:spTree>
    <p:extLst>
      <p:ext uri="{BB962C8B-B14F-4D97-AF65-F5344CB8AC3E}">
        <p14:creationId xmlns:p14="http://schemas.microsoft.com/office/powerpoint/2010/main" val="1157125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36">
            <a:extLst>
              <a:ext uri="{FF2B5EF4-FFF2-40B4-BE49-F238E27FC236}">
                <a16:creationId xmlns:a16="http://schemas.microsoft.com/office/drawing/2014/main" id="{CF8D3D29-75C5-86B1-3899-202A25FBAE20}"/>
              </a:ext>
            </a:extLst>
          </p:cNvPr>
          <p:cNvSpPr txBox="1">
            <a:spLocks/>
          </p:cNvSpPr>
          <p:nvPr/>
        </p:nvSpPr>
        <p:spPr>
          <a:xfrm>
            <a:off x="4185268" y="404813"/>
            <a:ext cx="3821463" cy="385200"/>
          </a:xfrm>
          <a:prstGeom prst="rect">
            <a:avLst/>
          </a:prstGeom>
        </p:spPr>
        <p:txBody>
          <a:bodyPr anchor="ctr">
            <a:normAutofit lnSpcReduction="10000"/>
          </a:bodyPr>
          <a:lstStyle>
            <a:lvl1pPr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stStyle>
          <a:p>
            <a:pPr algn="ctr"/>
            <a:r>
              <a:rPr lang="ja-JP" altLang="en-US" sz="2000"/>
              <a:t>アプリをインストールする</a:t>
            </a:r>
          </a:p>
        </p:txBody>
      </p:sp>
      <p:sp>
        <p:nvSpPr>
          <p:cNvPr id="5" name="テキスト ボックス 4">
            <a:extLst>
              <a:ext uri="{FF2B5EF4-FFF2-40B4-BE49-F238E27FC236}">
                <a16:creationId xmlns:a16="http://schemas.microsoft.com/office/drawing/2014/main" id="{9671252B-0FEA-7CB1-62A0-985ED52A477A}"/>
              </a:ext>
            </a:extLst>
          </p:cNvPr>
          <p:cNvSpPr txBox="1"/>
          <p:nvPr/>
        </p:nvSpPr>
        <p:spPr>
          <a:xfrm>
            <a:off x="6597334" y="5759548"/>
            <a:ext cx="2062800" cy="276999"/>
          </a:xfrm>
          <a:prstGeom prst="rect">
            <a:avLst/>
          </a:prstGeom>
          <a:noFill/>
        </p:spPr>
        <p:txBody>
          <a:bodyPr wrap="square" rtlCol="0">
            <a:spAutoFit/>
          </a:bodyPr>
          <a:lstStyle/>
          <a:p>
            <a:r>
              <a:rPr kumimoji="1" lang="ja-JP" altLang="en-US" sz="1200">
                <a:solidFill>
                  <a:srgbClr val="FF0000"/>
                </a:solidFill>
                <a:latin typeface="Meiryo UI" panose="020B0604030504040204" pitchFamily="50" charset="-128"/>
                <a:ea typeface="Meiryo UI" panose="020B0604030504040204" pitchFamily="50" charset="-128"/>
              </a:rPr>
              <a:t>「開く」</a:t>
            </a:r>
            <a:r>
              <a:rPr kumimoji="1" lang="ja-JP" altLang="en-US" sz="1200">
                <a:latin typeface="Meiryo UI" panose="020B0604030504040204" pitchFamily="50" charset="-128"/>
                <a:ea typeface="Meiryo UI" panose="020B0604030504040204" pitchFamily="50" charset="-128"/>
              </a:rPr>
              <a:t>を</a:t>
            </a:r>
            <a:r>
              <a:rPr lang="ja-JP" altLang="en-US" sz="1200">
                <a:latin typeface="Meiryo UI" panose="020B0604030504040204" pitchFamily="50" charset="-128"/>
                <a:ea typeface="Meiryo UI" panose="020B0604030504040204" pitchFamily="50" charset="-128"/>
              </a:rPr>
              <a:t>押す</a:t>
            </a:r>
            <a:endParaRPr kumimoji="1" lang="ja-JP" altLang="en-US" sz="120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282B90BB-9B28-9C02-A6A1-CD6AD9CDE74E}"/>
              </a:ext>
            </a:extLst>
          </p:cNvPr>
          <p:cNvSpPr txBox="1"/>
          <p:nvPr/>
        </p:nvSpPr>
        <p:spPr>
          <a:xfrm>
            <a:off x="3638254" y="5759549"/>
            <a:ext cx="2062800" cy="276999"/>
          </a:xfrm>
          <a:prstGeom prst="rect">
            <a:avLst/>
          </a:prstGeom>
          <a:noFill/>
        </p:spPr>
        <p:txBody>
          <a:bodyPr wrap="square" rtlCol="0">
            <a:spAutoFit/>
          </a:bodyPr>
          <a:lstStyle/>
          <a:p>
            <a:r>
              <a:rPr lang="ja-JP" altLang="en-US" sz="1200">
                <a:solidFill>
                  <a:srgbClr val="FF0000"/>
                </a:solidFill>
                <a:latin typeface="Meiryo UI" panose="020B0604030504040204" pitchFamily="50" charset="-128"/>
                <a:ea typeface="Meiryo UI" panose="020B0604030504040204" pitchFamily="50" charset="-128"/>
              </a:rPr>
              <a:t>「</a:t>
            </a:r>
            <a:r>
              <a:rPr lang="en-US" altLang="ja-JP" sz="1200">
                <a:solidFill>
                  <a:srgbClr val="FF0000"/>
                </a:solidFill>
                <a:latin typeface="Meiryo UI" panose="020B0604030504040204" pitchFamily="50" charset="-128"/>
                <a:ea typeface="Meiryo UI" panose="020B0604030504040204" pitchFamily="50" charset="-128"/>
              </a:rPr>
              <a:t>App Store</a:t>
            </a:r>
            <a:r>
              <a:rPr lang="ja-JP" altLang="en-US" sz="1200">
                <a:solidFill>
                  <a:srgbClr val="FF0000"/>
                </a:solidFill>
                <a:latin typeface="Meiryo UI" panose="020B0604030504040204" pitchFamily="50" charset="-128"/>
                <a:ea typeface="Meiryo UI" panose="020B0604030504040204" pitchFamily="50" charset="-128"/>
              </a:rPr>
              <a:t>」 </a:t>
            </a:r>
            <a:r>
              <a:rPr kumimoji="1" lang="ja-JP" altLang="en-US" sz="1200">
                <a:latin typeface="Meiryo UI" panose="020B0604030504040204" pitchFamily="50" charset="-128"/>
                <a:ea typeface="Meiryo UI" panose="020B0604030504040204" pitchFamily="50" charset="-128"/>
              </a:rPr>
              <a:t>を選択</a:t>
            </a:r>
          </a:p>
        </p:txBody>
      </p:sp>
      <p:sp>
        <p:nvSpPr>
          <p:cNvPr id="14" name="正方形/長方形 13">
            <a:extLst>
              <a:ext uri="{FF2B5EF4-FFF2-40B4-BE49-F238E27FC236}">
                <a16:creationId xmlns:a16="http://schemas.microsoft.com/office/drawing/2014/main" id="{CA74FD45-0BA3-AEA5-C878-A40BF327C023}"/>
              </a:ext>
            </a:extLst>
          </p:cNvPr>
          <p:cNvSpPr/>
          <p:nvPr/>
        </p:nvSpPr>
        <p:spPr>
          <a:xfrm>
            <a:off x="7896734" y="4561116"/>
            <a:ext cx="528809" cy="2939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2964E597-51FF-7186-153C-809AD095DB35}"/>
              </a:ext>
            </a:extLst>
          </p:cNvPr>
          <p:cNvSpPr txBox="1"/>
          <p:nvPr/>
        </p:nvSpPr>
        <p:spPr>
          <a:xfrm>
            <a:off x="623888" y="5751875"/>
            <a:ext cx="2162855" cy="481927"/>
          </a:xfrm>
          <a:prstGeom prst="rect">
            <a:avLst/>
          </a:prstGeom>
          <a:noFill/>
        </p:spPr>
        <p:txBody>
          <a:bodyPr wrap="square" lIns="91440" tIns="45720" rIns="91440" bIns="45720" rtlCol="0" anchor="t">
            <a:spAutoFit/>
          </a:bodyPr>
          <a:lstStyle/>
          <a:p>
            <a:pPr>
              <a:lnSpc>
                <a:spcPts val="1600"/>
              </a:lnSpc>
            </a:pPr>
            <a:r>
              <a:rPr kumimoji="1" lang="ja-JP" altLang="en-US" sz="1200" spc="110" dirty="0">
                <a:latin typeface="Meiryo UI"/>
                <a:ea typeface="Meiryo UI"/>
              </a:rPr>
              <a:t>カメラアプリで</a:t>
            </a:r>
            <a:endParaRPr kumimoji="1" lang="en-US" altLang="ja-JP" sz="1200" spc="110" dirty="0">
              <a:latin typeface="Meiryo UI"/>
              <a:ea typeface="Meiryo UI"/>
            </a:endParaRPr>
          </a:p>
          <a:p>
            <a:pPr>
              <a:lnSpc>
                <a:spcPts val="1600"/>
              </a:lnSpc>
            </a:pPr>
            <a:r>
              <a:rPr lang="ja-JP" altLang="en-US" sz="1200" spc="110" dirty="0">
                <a:solidFill>
                  <a:srgbClr val="FF0000"/>
                </a:solidFill>
                <a:latin typeface="Meiryo UI"/>
                <a:ea typeface="Meiryo UI"/>
              </a:rPr>
              <a:t>二次元バー</a:t>
            </a:r>
            <a:r>
              <a:rPr kumimoji="1" lang="ja-JP" altLang="en-US" sz="1200" spc="110" dirty="0">
                <a:solidFill>
                  <a:srgbClr val="FF0000"/>
                </a:solidFill>
                <a:latin typeface="Meiryo UI"/>
                <a:ea typeface="Meiryo UI"/>
              </a:rPr>
              <a:t>コード</a:t>
            </a:r>
            <a:r>
              <a:rPr kumimoji="1" lang="ja-JP" altLang="en-US" sz="1200" spc="110" dirty="0">
                <a:latin typeface="Meiryo UI"/>
                <a:ea typeface="Meiryo UI"/>
              </a:rPr>
              <a:t>を読み込む</a:t>
            </a:r>
            <a:endParaRPr lang="ja-JP" spc="110" dirty="0">
              <a:latin typeface="Meiryo UI"/>
              <a:ea typeface="Meiryo UI"/>
            </a:endParaRPr>
          </a:p>
        </p:txBody>
      </p:sp>
      <p:sp>
        <p:nvSpPr>
          <p:cNvPr id="21" name="正方形/長方形 20">
            <a:extLst>
              <a:ext uri="{FF2B5EF4-FFF2-40B4-BE49-F238E27FC236}">
                <a16:creationId xmlns:a16="http://schemas.microsoft.com/office/drawing/2014/main" id="{705ED7AC-4B96-C8A5-386C-53FF48E4E48A}"/>
              </a:ext>
            </a:extLst>
          </p:cNvPr>
          <p:cNvSpPr/>
          <p:nvPr/>
        </p:nvSpPr>
        <p:spPr>
          <a:xfrm>
            <a:off x="620777" y="1304253"/>
            <a:ext cx="2038497" cy="4248000"/>
          </a:xfrm>
          <a:prstGeom prst="rect">
            <a:avLst/>
          </a:prstGeom>
          <a:solidFill>
            <a:schemeClr val="bg1"/>
          </a:solidFill>
          <a:ln w="952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descr="QR コード&#10;&#10;自動的に生成された説明">
            <a:extLst>
              <a:ext uri="{FF2B5EF4-FFF2-40B4-BE49-F238E27FC236}">
                <a16:creationId xmlns:a16="http://schemas.microsoft.com/office/drawing/2014/main" id="{9047371B-2CC5-FE31-3F08-CA3CB8AE0C8B}"/>
              </a:ext>
            </a:extLst>
          </p:cNvPr>
          <p:cNvPicPr>
            <a:picLocks noChangeAspect="1"/>
          </p:cNvPicPr>
          <p:nvPr/>
        </p:nvPicPr>
        <p:blipFill>
          <a:blip r:embed="rId3">
            <a:extLst>
              <a:ext uri="{28A0092B-C50C-407E-A947-70E740481C1C}">
                <a14:useLocalDpi xmlns:a14="http://schemas.microsoft.com/office/drawing/2010/main" val="0"/>
              </a:ext>
            </a:extLst>
          </a:blip>
          <a:srcRect l="2416" t="40088" r="2309" b="39790"/>
          <a:stretch/>
        </p:blipFill>
        <p:spPr>
          <a:xfrm>
            <a:off x="657363" y="3026687"/>
            <a:ext cx="1965326" cy="906780"/>
          </a:xfrm>
          <a:prstGeom prst="rect">
            <a:avLst/>
          </a:prstGeom>
        </p:spPr>
      </p:pic>
      <p:sp>
        <p:nvSpPr>
          <p:cNvPr id="23" name="正方形/長方形 22">
            <a:extLst>
              <a:ext uri="{FF2B5EF4-FFF2-40B4-BE49-F238E27FC236}">
                <a16:creationId xmlns:a16="http://schemas.microsoft.com/office/drawing/2014/main" id="{F4C2899C-99B1-0C7F-A0BB-8D9DE8B348A9}"/>
              </a:ext>
            </a:extLst>
          </p:cNvPr>
          <p:cNvSpPr/>
          <p:nvPr/>
        </p:nvSpPr>
        <p:spPr>
          <a:xfrm>
            <a:off x="782025" y="3165573"/>
            <a:ext cx="631486" cy="62900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グラフィカル ユーザー インターフェイス, アプリケーション&#10;&#10;自動的に生成された説明">
            <a:extLst>
              <a:ext uri="{FF2B5EF4-FFF2-40B4-BE49-F238E27FC236}">
                <a16:creationId xmlns:a16="http://schemas.microsoft.com/office/drawing/2014/main" id="{D38E00BF-5372-5401-5365-9585C13C0734}"/>
              </a:ext>
            </a:extLst>
          </p:cNvPr>
          <p:cNvPicPr>
            <a:picLocks noChangeAspect="1"/>
          </p:cNvPicPr>
          <p:nvPr/>
        </p:nvPicPr>
        <p:blipFill>
          <a:blip r:embed="rId4">
            <a:extLst>
              <a:ext uri="{28A0092B-C50C-407E-A947-70E740481C1C}">
                <a14:useLocalDpi xmlns:a14="http://schemas.microsoft.com/office/drawing/2010/main" val="0"/>
              </a:ext>
            </a:extLst>
          </a:blip>
          <a:srcRect t="3631"/>
          <a:stretch/>
        </p:blipFill>
        <p:spPr>
          <a:xfrm>
            <a:off x="3575050" y="1299286"/>
            <a:ext cx="2038496" cy="4253789"/>
          </a:xfrm>
          <a:prstGeom prst="rect">
            <a:avLst/>
          </a:prstGeom>
          <a:ln>
            <a:solidFill>
              <a:schemeClr val="bg1">
                <a:lumMod val="65000"/>
              </a:schemeClr>
            </a:solidFill>
          </a:ln>
        </p:spPr>
      </p:pic>
      <p:sp>
        <p:nvSpPr>
          <p:cNvPr id="26" name="正方形/長方形 25">
            <a:extLst>
              <a:ext uri="{FF2B5EF4-FFF2-40B4-BE49-F238E27FC236}">
                <a16:creationId xmlns:a16="http://schemas.microsoft.com/office/drawing/2014/main" id="{A8C61AC2-D5BA-F341-9A76-9C2A6F4B3CF6}"/>
              </a:ext>
            </a:extLst>
          </p:cNvPr>
          <p:cNvSpPr/>
          <p:nvPr/>
        </p:nvSpPr>
        <p:spPr>
          <a:xfrm>
            <a:off x="3827641" y="4459744"/>
            <a:ext cx="715254" cy="3265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descr="アイコン&#10;&#10;中程度の精度で自動的に生成された説明">
            <a:extLst>
              <a:ext uri="{FF2B5EF4-FFF2-40B4-BE49-F238E27FC236}">
                <a16:creationId xmlns:a16="http://schemas.microsoft.com/office/drawing/2014/main" id="{37CE0427-55C4-414B-676A-3DD44DFFDD1E}"/>
              </a:ext>
            </a:extLst>
          </p:cNvPr>
          <p:cNvPicPr>
            <a:picLocks noChangeAspect="1"/>
          </p:cNvPicPr>
          <p:nvPr/>
        </p:nvPicPr>
        <p:blipFill>
          <a:blip r:embed="rId5">
            <a:extLst>
              <a:ext uri="{28A0092B-C50C-407E-A947-70E740481C1C}">
                <a14:useLocalDpi xmlns:a14="http://schemas.microsoft.com/office/drawing/2010/main" val="0"/>
              </a:ext>
            </a:extLst>
          </a:blip>
          <a:srcRect t="3588"/>
          <a:stretch/>
        </p:blipFill>
        <p:spPr>
          <a:xfrm>
            <a:off x="6540827" y="1299286"/>
            <a:ext cx="2037600" cy="4253789"/>
          </a:xfrm>
          <a:prstGeom prst="rect">
            <a:avLst/>
          </a:prstGeom>
        </p:spPr>
      </p:pic>
      <p:sp>
        <p:nvSpPr>
          <p:cNvPr id="29" name="正方形/長方形 28">
            <a:extLst>
              <a:ext uri="{FF2B5EF4-FFF2-40B4-BE49-F238E27FC236}">
                <a16:creationId xmlns:a16="http://schemas.microsoft.com/office/drawing/2014/main" id="{E29E9741-831C-6F24-B405-C56F0F40E753}"/>
              </a:ext>
            </a:extLst>
          </p:cNvPr>
          <p:cNvSpPr/>
          <p:nvPr/>
        </p:nvSpPr>
        <p:spPr>
          <a:xfrm>
            <a:off x="7840866" y="4619459"/>
            <a:ext cx="640544" cy="3265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a:t>       </a:t>
            </a:r>
            <a:endParaRPr kumimoji="1" lang="ja-JP" altLang="en-US"/>
          </a:p>
        </p:txBody>
      </p:sp>
      <p:sp>
        <p:nvSpPr>
          <p:cNvPr id="30" name="テキスト ボックス 29">
            <a:extLst>
              <a:ext uri="{FF2B5EF4-FFF2-40B4-BE49-F238E27FC236}">
                <a16:creationId xmlns:a16="http://schemas.microsoft.com/office/drawing/2014/main" id="{AA08F8C0-ECE4-A071-1EF9-B529467073FC}"/>
              </a:ext>
            </a:extLst>
          </p:cNvPr>
          <p:cNvSpPr txBox="1"/>
          <p:nvPr/>
        </p:nvSpPr>
        <p:spPr>
          <a:xfrm>
            <a:off x="9516025" y="5759548"/>
            <a:ext cx="2062800" cy="276999"/>
          </a:xfrm>
          <a:prstGeom prst="rect">
            <a:avLst/>
          </a:prstGeom>
          <a:noFill/>
        </p:spPr>
        <p:txBody>
          <a:bodyPr wrap="square" rtlCol="0">
            <a:spAutoFit/>
          </a:bodyPr>
          <a:lstStyle/>
          <a:p>
            <a:r>
              <a:rPr kumimoji="1" lang="ja-JP" altLang="en-US" sz="1200">
                <a:solidFill>
                  <a:srgbClr val="FF0000"/>
                </a:solidFill>
                <a:latin typeface="Meiryo UI" panose="020B0604030504040204" pitchFamily="50" charset="-128"/>
                <a:ea typeface="Meiryo UI" panose="020B0604030504040204" pitchFamily="50" charset="-128"/>
              </a:rPr>
              <a:t>「</a:t>
            </a:r>
            <a:r>
              <a:rPr lang="ja-JP" altLang="en-US" sz="1200">
                <a:solidFill>
                  <a:srgbClr val="FF0000"/>
                </a:solidFill>
                <a:latin typeface="Meiryo UI" panose="020B0604030504040204" pitchFamily="50" charset="-128"/>
                <a:ea typeface="Meiryo UI" panose="020B0604030504040204" pitchFamily="50" charset="-128"/>
              </a:rPr>
              <a:t>入手</a:t>
            </a:r>
            <a:r>
              <a:rPr kumimoji="1" lang="ja-JP" altLang="en-US" sz="1200">
                <a:solidFill>
                  <a:srgbClr val="FF0000"/>
                </a:solidFill>
                <a:latin typeface="Meiryo UI" panose="020B0604030504040204" pitchFamily="50" charset="-128"/>
                <a:ea typeface="Meiryo UI" panose="020B0604030504040204" pitchFamily="50" charset="-128"/>
              </a:rPr>
              <a:t>」</a:t>
            </a:r>
            <a:r>
              <a:rPr kumimoji="1" lang="ja-JP" altLang="en-US" sz="1200">
                <a:latin typeface="Meiryo UI" panose="020B0604030504040204" pitchFamily="50" charset="-128"/>
                <a:ea typeface="Meiryo UI" panose="020B0604030504040204" pitchFamily="50" charset="-128"/>
              </a:rPr>
              <a:t>を</a:t>
            </a:r>
            <a:r>
              <a:rPr lang="ja-JP" altLang="en-US" sz="1200">
                <a:latin typeface="Meiryo UI" panose="020B0604030504040204" pitchFamily="50" charset="-128"/>
                <a:ea typeface="Meiryo UI" panose="020B0604030504040204" pitchFamily="50" charset="-128"/>
              </a:rPr>
              <a:t>押す</a:t>
            </a:r>
            <a:endParaRPr kumimoji="1" lang="ja-JP" altLang="en-US" sz="1200">
              <a:latin typeface="Meiryo UI" panose="020B0604030504040204" pitchFamily="50" charset="-128"/>
              <a:ea typeface="Meiryo UI" panose="020B0604030504040204" pitchFamily="50" charset="-128"/>
            </a:endParaRPr>
          </a:p>
        </p:txBody>
      </p:sp>
      <p:pic>
        <p:nvPicPr>
          <p:cNvPr id="31" name="図 30" descr="グラフィカル ユーザー インターフェイス, アプリケーション&#10;&#10;自動的に生成された説明">
            <a:extLst>
              <a:ext uri="{FF2B5EF4-FFF2-40B4-BE49-F238E27FC236}">
                <a16:creationId xmlns:a16="http://schemas.microsoft.com/office/drawing/2014/main" id="{2B56E886-101E-9741-0D54-59896442E15F}"/>
              </a:ext>
            </a:extLst>
          </p:cNvPr>
          <p:cNvPicPr>
            <a:picLocks noChangeAspect="1"/>
          </p:cNvPicPr>
          <p:nvPr/>
        </p:nvPicPr>
        <p:blipFill>
          <a:blip r:embed="rId6">
            <a:extLst>
              <a:ext uri="{28A0092B-C50C-407E-A947-70E740481C1C}">
                <a14:useLocalDpi xmlns:a14="http://schemas.microsoft.com/office/drawing/2010/main" val="0"/>
              </a:ext>
            </a:extLst>
          </a:blip>
          <a:srcRect t="3588"/>
          <a:stretch/>
        </p:blipFill>
        <p:spPr>
          <a:xfrm>
            <a:off x="9532302" y="1298464"/>
            <a:ext cx="2037600" cy="4253789"/>
          </a:xfrm>
          <a:prstGeom prst="rect">
            <a:avLst/>
          </a:prstGeom>
          <a:ln>
            <a:solidFill>
              <a:schemeClr val="bg1">
                <a:lumMod val="65000"/>
              </a:schemeClr>
            </a:solidFill>
          </a:ln>
        </p:spPr>
      </p:pic>
      <p:sp>
        <p:nvSpPr>
          <p:cNvPr id="32" name="正方形/長方形 31">
            <a:extLst>
              <a:ext uri="{FF2B5EF4-FFF2-40B4-BE49-F238E27FC236}">
                <a16:creationId xmlns:a16="http://schemas.microsoft.com/office/drawing/2014/main" id="{2A0ECB13-A7F1-D8C1-4C84-E16F80B29A87}"/>
              </a:ext>
            </a:extLst>
          </p:cNvPr>
          <p:cNvSpPr/>
          <p:nvPr/>
        </p:nvSpPr>
        <p:spPr>
          <a:xfrm>
            <a:off x="10280649" y="2064943"/>
            <a:ext cx="580697" cy="3265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a:t>       </a:t>
            </a:r>
            <a:endParaRPr kumimoji="1" lang="ja-JP" altLang="en-US"/>
          </a:p>
        </p:txBody>
      </p:sp>
      <p:sp>
        <p:nvSpPr>
          <p:cNvPr id="3" name="スライド番号プレースホルダー 2">
            <a:extLst>
              <a:ext uri="{FF2B5EF4-FFF2-40B4-BE49-F238E27FC236}">
                <a16:creationId xmlns:a16="http://schemas.microsoft.com/office/drawing/2014/main" id="{E4BCA216-65B4-9AD7-6D7B-2EA621F0A940}"/>
              </a:ext>
            </a:extLst>
          </p:cNvPr>
          <p:cNvSpPr>
            <a:spLocks noGrp="1"/>
          </p:cNvSpPr>
          <p:nvPr>
            <p:ph type="sldNum" sz="quarter" idx="12"/>
          </p:nvPr>
        </p:nvSpPr>
        <p:spPr/>
        <p:txBody>
          <a:bodyPr/>
          <a:lstStyle/>
          <a:p>
            <a:fld id="{5CFB9FA4-A05F-48B0-95C3-5B7FD10539B7}" type="slidenum">
              <a:rPr kumimoji="1" lang="ja-JP" altLang="en-US" smtClean="0"/>
              <a:t>4</a:t>
            </a:fld>
            <a:endParaRPr kumimoji="1" lang="ja-JP" altLang="en-US"/>
          </a:p>
        </p:txBody>
      </p:sp>
      <p:grpSp>
        <p:nvGrpSpPr>
          <p:cNvPr id="6" name="グループ化 5">
            <a:extLst>
              <a:ext uri="{FF2B5EF4-FFF2-40B4-BE49-F238E27FC236}">
                <a16:creationId xmlns:a16="http://schemas.microsoft.com/office/drawing/2014/main" id="{03765A37-66B8-782F-4AEC-EC29A5556252}"/>
              </a:ext>
            </a:extLst>
          </p:cNvPr>
          <p:cNvGrpSpPr/>
          <p:nvPr/>
        </p:nvGrpSpPr>
        <p:grpSpPr>
          <a:xfrm>
            <a:off x="623888" y="260226"/>
            <a:ext cx="674373" cy="674373"/>
            <a:chOff x="609516" y="102830"/>
            <a:chExt cx="674373" cy="674373"/>
          </a:xfrm>
        </p:grpSpPr>
        <p:sp>
          <p:nvSpPr>
            <p:cNvPr id="7" name="楕円 6">
              <a:extLst>
                <a:ext uri="{FF2B5EF4-FFF2-40B4-BE49-F238E27FC236}">
                  <a16:creationId xmlns:a16="http://schemas.microsoft.com/office/drawing/2014/main" id="{1A9C6A1B-CF3B-BBB5-D599-B23EC8D6EC6C}"/>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DB5BF0DA-9EDC-4264-BA7D-306DBB1FCECF}"/>
                </a:ext>
              </a:extLst>
            </p:cNvPr>
            <p:cNvGrpSpPr/>
            <p:nvPr/>
          </p:nvGrpSpPr>
          <p:grpSpPr>
            <a:xfrm>
              <a:off x="667999" y="161547"/>
              <a:ext cx="566181" cy="566250"/>
              <a:chOff x="667999" y="161547"/>
              <a:chExt cx="566181" cy="566250"/>
            </a:xfrm>
          </p:grpSpPr>
          <p:sp>
            <p:nvSpPr>
              <p:cNvPr id="9" name="楕円 8">
                <a:extLst>
                  <a:ext uri="{FF2B5EF4-FFF2-40B4-BE49-F238E27FC236}">
                    <a16:creationId xmlns:a16="http://schemas.microsoft.com/office/drawing/2014/main" id="{0530AD16-6A25-06F6-CA8C-F4963CC53FC7}"/>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82CCE9F-BCC4-6CCC-A84F-DCDBE1194DE0}"/>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12" name="テキスト ボックス 11">
                <a:extLst>
                  <a:ext uri="{FF2B5EF4-FFF2-40B4-BE49-F238E27FC236}">
                    <a16:creationId xmlns:a16="http://schemas.microsoft.com/office/drawing/2014/main" id="{6506D0E3-637C-B3D8-2AC4-18930DA0FD1C}"/>
                  </a:ext>
                </a:extLst>
              </p:cNvPr>
              <p:cNvSpPr txBox="1"/>
              <p:nvPr/>
            </p:nvSpPr>
            <p:spPr>
              <a:xfrm>
                <a:off x="726130" y="327687"/>
                <a:ext cx="441146" cy="400110"/>
              </a:xfrm>
              <a:prstGeom prst="rect">
                <a:avLst/>
              </a:prstGeom>
              <a:noFill/>
            </p:spPr>
            <p:txBody>
              <a:bodyPr wrap="square" rtlCol="0">
                <a:spAutoFit/>
              </a:bodyPr>
              <a:lstStyle/>
              <a:p>
                <a:r>
                  <a:rPr kumimoji="1" lang="ja-JP" altLang="en-US" sz="2000" b="1"/>
                  <a:t>１</a:t>
                </a:r>
              </a:p>
            </p:txBody>
          </p:sp>
        </p:grpSp>
      </p:grpSp>
      <p:sp>
        <p:nvSpPr>
          <p:cNvPr id="13" name="正方形/長方形 12">
            <a:extLst>
              <a:ext uri="{FF2B5EF4-FFF2-40B4-BE49-F238E27FC236}">
                <a16:creationId xmlns:a16="http://schemas.microsoft.com/office/drawing/2014/main" id="{AAE00803-67AE-5EED-320B-3BD43BABA44A}"/>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1094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4C87EE9-ACAC-ED4C-8F5B-DE73DD2A49EB}"/>
              </a:ext>
            </a:extLst>
          </p:cNvPr>
          <p:cNvSpPr>
            <a:spLocks noGrp="1"/>
          </p:cNvSpPr>
          <p:nvPr>
            <p:ph type="sldNum" sz="quarter" idx="12"/>
          </p:nvPr>
        </p:nvSpPr>
        <p:spPr/>
        <p:txBody>
          <a:bodyPr/>
          <a:lstStyle/>
          <a:p>
            <a:fld id="{5CFB9FA4-A05F-48B0-95C3-5B7FD10539B7}" type="slidenum">
              <a:rPr kumimoji="1" lang="ja-JP" altLang="en-US" smtClean="0"/>
              <a:t>5</a:t>
            </a:fld>
            <a:endParaRPr kumimoji="1" lang="ja-JP" altLang="en-US"/>
          </a:p>
        </p:txBody>
      </p:sp>
      <p:sp>
        <p:nvSpPr>
          <p:cNvPr id="5" name="Rectangle 4">
            <a:extLst>
              <a:ext uri="{FF2B5EF4-FFF2-40B4-BE49-F238E27FC236}">
                <a16:creationId xmlns:a16="http://schemas.microsoft.com/office/drawing/2014/main" id="{2C4A644A-31E5-B3FF-F554-120353D549D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2051" name="Picture 3">
            <a:extLst>
              <a:ext uri="{FF2B5EF4-FFF2-40B4-BE49-F238E27FC236}">
                <a16:creationId xmlns:a16="http://schemas.microsoft.com/office/drawing/2014/main" id="{59FAE948-595B-B860-CF7A-6268291622D6}"/>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4203"/>
          <a:stretch>
            <a:fillRect/>
          </a:stretch>
        </p:blipFill>
        <p:spPr bwMode="auto">
          <a:xfrm>
            <a:off x="623888" y="1350170"/>
            <a:ext cx="2035254" cy="421560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6" name="図 5" descr="テキスト が含まれている画像&#10;&#10;AI 生成コンテンツは誤りを含む可能性があります。">
            <a:extLst>
              <a:ext uri="{FF2B5EF4-FFF2-40B4-BE49-F238E27FC236}">
                <a16:creationId xmlns:a16="http://schemas.microsoft.com/office/drawing/2014/main" id="{9809F8D0-5FE0-FA08-8EEA-3F85B8F50C21}"/>
              </a:ext>
            </a:extLst>
          </p:cNvPr>
          <p:cNvPicPr>
            <a:picLocks noChangeAspect="1"/>
          </p:cNvPicPr>
          <p:nvPr/>
        </p:nvPicPr>
        <p:blipFill>
          <a:blip r:embed="rId4">
            <a:extLst>
              <a:ext uri="{28A0092B-C50C-407E-A947-70E740481C1C}">
                <a14:useLocalDpi xmlns:a14="http://schemas.microsoft.com/office/drawing/2010/main" val="0"/>
              </a:ext>
            </a:extLst>
          </a:blip>
          <a:srcRect t="3826" b="1050"/>
          <a:stretch>
            <a:fillRect/>
          </a:stretch>
        </p:blipFill>
        <p:spPr>
          <a:xfrm>
            <a:off x="3575050" y="1299326"/>
            <a:ext cx="2009665" cy="4248148"/>
          </a:xfrm>
          <a:prstGeom prst="rect">
            <a:avLst/>
          </a:prstGeom>
          <a:ln>
            <a:solidFill>
              <a:schemeClr val="bg1">
                <a:lumMod val="75000"/>
              </a:schemeClr>
            </a:solidFill>
          </a:ln>
        </p:spPr>
      </p:pic>
      <p:sp>
        <p:nvSpPr>
          <p:cNvPr id="7" name="正方形/長方形 6">
            <a:extLst>
              <a:ext uri="{FF2B5EF4-FFF2-40B4-BE49-F238E27FC236}">
                <a16:creationId xmlns:a16="http://schemas.microsoft.com/office/drawing/2014/main" id="{00319A0C-905D-CC79-1232-FBC1CAB59505}"/>
              </a:ext>
            </a:extLst>
          </p:cNvPr>
          <p:cNvSpPr/>
          <p:nvPr/>
        </p:nvSpPr>
        <p:spPr>
          <a:xfrm>
            <a:off x="3575050" y="3524994"/>
            <a:ext cx="2004965" cy="3619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B5AF33A-47EA-6B9A-A41E-6617AF445AE6}"/>
              </a:ext>
            </a:extLst>
          </p:cNvPr>
          <p:cNvSpPr txBox="1"/>
          <p:nvPr/>
        </p:nvSpPr>
        <p:spPr>
          <a:xfrm>
            <a:off x="3585683" y="5751875"/>
            <a:ext cx="2062800" cy="461665"/>
          </a:xfrm>
          <a:prstGeom prst="rect">
            <a:avLst/>
          </a:prstGeom>
          <a:noFill/>
        </p:spPr>
        <p:txBody>
          <a:bodyPr wrap="square" rtlCol="0">
            <a:spAutoFit/>
          </a:bodyPr>
          <a:lstStyle/>
          <a:p>
            <a:r>
              <a:rPr kumimoji="1" lang="ja-JP" altLang="en-US" sz="1200" spc="110" dirty="0">
                <a:solidFill>
                  <a:srgbClr val="FF0000"/>
                </a:solidFill>
                <a:latin typeface="Meiryo UI" panose="020B0604030504040204" pitchFamily="50" charset="-128"/>
                <a:ea typeface="Meiryo UI" panose="020B0604030504040204" pitchFamily="50" charset="-128"/>
              </a:rPr>
              <a:t>「はじめてご利用の方」</a:t>
            </a:r>
            <a:endParaRPr kumimoji="1" lang="en-US" altLang="ja-JP" sz="1200" spc="110" dirty="0">
              <a:solidFill>
                <a:srgbClr val="FF0000"/>
              </a:solidFill>
              <a:latin typeface="Meiryo UI" panose="020B0604030504040204" pitchFamily="50" charset="-128"/>
              <a:ea typeface="Meiryo UI" panose="020B0604030504040204" pitchFamily="50" charset="-128"/>
            </a:endParaRPr>
          </a:p>
          <a:p>
            <a:r>
              <a:rPr kumimoji="1" lang="ja-JP" altLang="en-US" sz="1200" spc="110" dirty="0">
                <a:latin typeface="Meiryo UI" panose="020B0604030504040204" pitchFamily="50" charset="-128"/>
                <a:ea typeface="Meiryo UI" panose="020B0604030504040204" pitchFamily="50" charset="-128"/>
              </a:rPr>
              <a:t>を押す</a:t>
            </a:r>
            <a:endParaRPr kumimoji="1" lang="en-US" altLang="ja-JP" sz="1200" spc="110" dirty="0">
              <a:latin typeface="Meiryo UI" panose="020B0604030504040204" pitchFamily="50" charset="-128"/>
              <a:ea typeface="Meiryo UI" panose="020B0604030504040204" pitchFamily="50" charset="-128"/>
            </a:endParaRPr>
          </a:p>
        </p:txBody>
      </p:sp>
      <p:pic>
        <p:nvPicPr>
          <p:cNvPr id="9" name="図 8"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D4F21CA8-AAE7-1D06-991A-4BBE8A07A189}"/>
              </a:ext>
            </a:extLst>
          </p:cNvPr>
          <p:cNvPicPr>
            <a:picLocks noChangeAspect="1"/>
          </p:cNvPicPr>
          <p:nvPr/>
        </p:nvPicPr>
        <p:blipFill>
          <a:blip r:embed="rId5">
            <a:extLst>
              <a:ext uri="{28A0092B-C50C-407E-A947-70E740481C1C}">
                <a14:useLocalDpi xmlns:a14="http://schemas.microsoft.com/office/drawing/2010/main" val="0"/>
              </a:ext>
            </a:extLst>
          </a:blip>
          <a:srcRect t="4145" b="1330"/>
          <a:stretch>
            <a:fillRect/>
          </a:stretch>
        </p:blipFill>
        <p:spPr>
          <a:xfrm>
            <a:off x="6527800" y="1304925"/>
            <a:ext cx="2009665" cy="4242548"/>
          </a:xfrm>
          <a:prstGeom prst="rect">
            <a:avLst/>
          </a:prstGeom>
          <a:ln>
            <a:solidFill>
              <a:schemeClr val="bg1">
                <a:lumMod val="75000"/>
              </a:schemeClr>
            </a:solidFill>
          </a:ln>
        </p:spPr>
      </p:pic>
      <p:sp>
        <p:nvSpPr>
          <p:cNvPr id="10" name="正方形/長方形 9">
            <a:extLst>
              <a:ext uri="{FF2B5EF4-FFF2-40B4-BE49-F238E27FC236}">
                <a16:creationId xmlns:a16="http://schemas.microsoft.com/office/drawing/2014/main" id="{0424400A-1CDE-BA29-D397-440C97A5A382}"/>
              </a:ext>
            </a:extLst>
          </p:cNvPr>
          <p:cNvSpPr/>
          <p:nvPr/>
        </p:nvSpPr>
        <p:spPr>
          <a:xfrm>
            <a:off x="6591490" y="2141162"/>
            <a:ext cx="1864085" cy="7934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5">
            <a:extLst>
              <a:ext uri="{FF2B5EF4-FFF2-40B4-BE49-F238E27FC236}">
                <a16:creationId xmlns:a16="http://schemas.microsoft.com/office/drawing/2014/main" id="{AF93799E-37ED-4C7E-B312-2CA9E0130859}"/>
              </a:ext>
            </a:extLst>
          </p:cNvPr>
          <p:cNvSpPr txBox="1"/>
          <p:nvPr/>
        </p:nvSpPr>
        <p:spPr>
          <a:xfrm>
            <a:off x="6575045" y="5751875"/>
            <a:ext cx="2254077" cy="504369"/>
          </a:xfrm>
          <a:prstGeom prst="rect">
            <a:avLst/>
          </a:prstGeom>
          <a:noFill/>
        </p:spPr>
        <p:txBody>
          <a:bodyPr wrap="square" lIns="91440" tIns="45720" rIns="91440" bIns="45720" rtlCol="0" anchor="t">
            <a:spAutoFit/>
          </a:bodyPr>
          <a:lstStyle/>
          <a:p>
            <a:pPr>
              <a:lnSpc>
                <a:spcPts val="1700"/>
              </a:lnSpc>
            </a:pPr>
            <a:r>
              <a:rPr lang="ja-JP" sz="1200" spc="110">
                <a:latin typeface="Meiryo UI"/>
                <a:ea typeface="Meiryo UI"/>
              </a:rPr>
              <a:t>青字部分を</a:t>
            </a:r>
            <a:r>
              <a:rPr lang="ja-JP" altLang="en-US" sz="1200" spc="110">
                <a:latin typeface="Meiryo UI"/>
                <a:ea typeface="Meiryo UI"/>
              </a:rPr>
              <a:t>押し</a:t>
            </a:r>
            <a:endParaRPr lang="en-US" altLang="ja-JP" sz="1200" spc="110">
              <a:latin typeface="Meiryo UI"/>
              <a:ea typeface="Meiryo UI"/>
            </a:endParaRPr>
          </a:p>
          <a:p>
            <a:pPr>
              <a:lnSpc>
                <a:spcPts val="1700"/>
              </a:lnSpc>
            </a:pPr>
            <a:r>
              <a:rPr lang="ja-JP" altLang="en-US" sz="1200" spc="110">
                <a:latin typeface="Meiryo UI"/>
                <a:ea typeface="Meiryo UI"/>
              </a:rPr>
              <a:t>利用規約を確認します</a:t>
            </a:r>
            <a:endParaRPr lang="en-US" altLang="ja-JP" sz="1200" spc="110">
              <a:latin typeface="Meiryo UI"/>
              <a:ea typeface="Meiryo UI"/>
            </a:endParaRPr>
          </a:p>
        </p:txBody>
      </p:sp>
      <p:pic>
        <p:nvPicPr>
          <p:cNvPr id="12" name="図 11" descr="テキスト, 手紙&#10;&#10;AI 生成コンテンツは誤りを含む可能性があります。">
            <a:extLst>
              <a:ext uri="{FF2B5EF4-FFF2-40B4-BE49-F238E27FC236}">
                <a16:creationId xmlns:a16="http://schemas.microsoft.com/office/drawing/2014/main" id="{C149285C-43F9-492D-9F78-45826FBAE4A1}"/>
              </a:ext>
            </a:extLst>
          </p:cNvPr>
          <p:cNvPicPr>
            <a:picLocks noChangeAspect="1"/>
          </p:cNvPicPr>
          <p:nvPr/>
        </p:nvPicPr>
        <p:blipFill>
          <a:blip r:embed="rId6">
            <a:extLst>
              <a:ext uri="{28A0092B-C50C-407E-A947-70E740481C1C}">
                <a14:useLocalDpi xmlns:a14="http://schemas.microsoft.com/office/drawing/2010/main" val="0"/>
              </a:ext>
            </a:extLst>
          </a:blip>
          <a:srcRect t="6795"/>
          <a:stretch>
            <a:fillRect/>
          </a:stretch>
        </p:blipFill>
        <p:spPr>
          <a:xfrm>
            <a:off x="9517063" y="1299325"/>
            <a:ext cx="2051049" cy="4248148"/>
          </a:xfrm>
          <a:prstGeom prst="rect">
            <a:avLst/>
          </a:prstGeom>
          <a:ln>
            <a:solidFill>
              <a:schemeClr val="bg1">
                <a:lumMod val="75000"/>
              </a:schemeClr>
            </a:solidFill>
          </a:ln>
        </p:spPr>
      </p:pic>
      <p:sp>
        <p:nvSpPr>
          <p:cNvPr id="13" name="正方形/長方形 12">
            <a:extLst>
              <a:ext uri="{FF2B5EF4-FFF2-40B4-BE49-F238E27FC236}">
                <a16:creationId xmlns:a16="http://schemas.microsoft.com/office/drawing/2014/main" id="{3CC6E0B0-A95D-11EA-41DD-6625457C0D7E}"/>
              </a:ext>
            </a:extLst>
          </p:cNvPr>
          <p:cNvSpPr/>
          <p:nvPr/>
        </p:nvSpPr>
        <p:spPr>
          <a:xfrm>
            <a:off x="11192862" y="1687297"/>
            <a:ext cx="365725" cy="3410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DCC90992-8D4B-B34E-958F-685428A47014}"/>
              </a:ext>
            </a:extLst>
          </p:cNvPr>
          <p:cNvSpPr txBox="1"/>
          <p:nvPr/>
        </p:nvSpPr>
        <p:spPr>
          <a:xfrm>
            <a:off x="9517063" y="5751875"/>
            <a:ext cx="2254078" cy="526811"/>
          </a:xfrm>
          <a:prstGeom prst="rect">
            <a:avLst/>
          </a:prstGeom>
          <a:noFill/>
        </p:spPr>
        <p:txBody>
          <a:bodyPr wrap="square" lIns="91440" tIns="45720" rIns="91440" bIns="45720" rtlCol="0" anchor="t">
            <a:spAutoFit/>
          </a:bodyPr>
          <a:lstStyle/>
          <a:p>
            <a:pPr>
              <a:lnSpc>
                <a:spcPts val="1800"/>
              </a:lnSpc>
            </a:pPr>
            <a:r>
              <a:rPr kumimoji="1" lang="ja-JP" altLang="en-US" sz="1200" dirty="0">
                <a:solidFill>
                  <a:srgbClr val="FF0000"/>
                </a:solidFill>
                <a:latin typeface="Meiryo UI" panose="020B0604030504040204" pitchFamily="50" charset="-128"/>
                <a:ea typeface="Meiryo UI" panose="020B0604030504040204" pitchFamily="50" charset="-128"/>
              </a:rPr>
              <a:t>「利用規約」</a:t>
            </a:r>
            <a:r>
              <a:rPr kumimoji="1" lang="ja-JP" altLang="en-US" sz="1200" dirty="0">
                <a:latin typeface="Meiryo UI" panose="020B0604030504040204" pitchFamily="50" charset="-128"/>
                <a:ea typeface="Meiryo UI" panose="020B0604030504040204" pitchFamily="50" charset="-128"/>
              </a:rPr>
              <a:t>を確認</a:t>
            </a:r>
            <a:r>
              <a:rPr lang="ja-JP" altLang="en-US" sz="1200" dirty="0">
                <a:latin typeface="Meiryo UI" panose="020B0604030504040204" pitchFamily="50" charset="-128"/>
                <a:ea typeface="Meiryo UI" panose="020B0604030504040204" pitchFamily="50" charset="-128"/>
              </a:rPr>
              <a:t>後</a:t>
            </a:r>
            <a:endParaRPr lang="en-US" altLang="ja-JP" sz="1200" dirty="0">
              <a:latin typeface="Meiryo UI" panose="020B0604030504040204" pitchFamily="50" charset="-128"/>
              <a:ea typeface="Meiryo UI" panose="020B0604030504040204" pitchFamily="50" charset="-128"/>
            </a:endParaRPr>
          </a:p>
          <a:p>
            <a:pPr>
              <a:lnSpc>
                <a:spcPts val="1800"/>
              </a:lnSpc>
            </a:pPr>
            <a:r>
              <a:rPr kumimoji="1" lang="ja-JP" altLang="en-US" sz="1200" dirty="0">
                <a:solidFill>
                  <a:srgbClr val="FF0000"/>
                </a:solidFill>
                <a:latin typeface="Meiryo UI" panose="020B0604030504040204" pitchFamily="50" charset="-128"/>
                <a:ea typeface="Meiryo UI" panose="020B0604030504040204" pitchFamily="50" charset="-128"/>
              </a:rPr>
              <a:t>「閉じる」</a:t>
            </a:r>
            <a:r>
              <a:rPr kumimoji="1" lang="ja-JP" altLang="en-US" sz="1200" dirty="0">
                <a:latin typeface="Meiryo UI" panose="020B0604030504040204" pitchFamily="50" charset="-128"/>
                <a:ea typeface="Meiryo UI" panose="020B0604030504040204" pitchFamily="50" charset="-128"/>
              </a:rPr>
              <a:t>を押す</a:t>
            </a:r>
          </a:p>
        </p:txBody>
      </p:sp>
      <p:sp>
        <p:nvSpPr>
          <p:cNvPr id="15" name="テキスト ボックス 14">
            <a:extLst>
              <a:ext uri="{FF2B5EF4-FFF2-40B4-BE49-F238E27FC236}">
                <a16:creationId xmlns:a16="http://schemas.microsoft.com/office/drawing/2014/main" id="{6C78BE3A-3162-2A63-1C09-D13DA7F140D7}"/>
              </a:ext>
            </a:extLst>
          </p:cNvPr>
          <p:cNvSpPr txBox="1"/>
          <p:nvPr/>
        </p:nvSpPr>
        <p:spPr>
          <a:xfrm>
            <a:off x="640928" y="5751875"/>
            <a:ext cx="2062800" cy="276999"/>
          </a:xfrm>
          <a:prstGeom prst="rect">
            <a:avLst/>
          </a:prstGeom>
          <a:noFill/>
        </p:spPr>
        <p:txBody>
          <a:bodyPr wrap="square" rtlCol="0">
            <a:spAutoFit/>
          </a:bodyPr>
          <a:lstStyle/>
          <a:p>
            <a:r>
              <a:rPr kumimoji="1" lang="ja-JP" altLang="en-US" sz="1200" dirty="0">
                <a:solidFill>
                  <a:srgbClr val="FF0000"/>
                </a:solidFill>
                <a:latin typeface="Meiryo UI" panose="020B0604030504040204" pitchFamily="50" charset="-128"/>
                <a:ea typeface="Meiryo UI" panose="020B0604030504040204" pitchFamily="50" charset="-128"/>
              </a:rPr>
              <a:t>「開く」</a:t>
            </a:r>
            <a:r>
              <a:rPr kumimoji="1" lang="ja-JP" altLang="en-US" sz="1200" dirty="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押す</a:t>
            </a:r>
            <a:endParaRPr kumimoji="1" lang="ja-JP" altLang="en-US" sz="12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5B63CF72-C513-2C59-C8EA-14FE8BFF7389}"/>
              </a:ext>
            </a:extLst>
          </p:cNvPr>
          <p:cNvSpPr/>
          <p:nvPr/>
        </p:nvSpPr>
        <p:spPr>
          <a:xfrm>
            <a:off x="1304288" y="2092211"/>
            <a:ext cx="639656" cy="3619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6">
            <a:extLst>
              <a:ext uri="{FF2B5EF4-FFF2-40B4-BE49-F238E27FC236}">
                <a16:creationId xmlns:a16="http://schemas.microsoft.com/office/drawing/2014/main" id="{83B2A22F-5C22-B949-D173-3DD2A20390A8}"/>
              </a:ext>
            </a:extLst>
          </p:cNvPr>
          <p:cNvSpPr txBox="1">
            <a:spLocks/>
          </p:cNvSpPr>
          <p:nvPr/>
        </p:nvSpPr>
        <p:spPr>
          <a:xfrm>
            <a:off x="4185268" y="404813"/>
            <a:ext cx="3821463" cy="385200"/>
          </a:xfrm>
          <a:prstGeom prst="rect">
            <a:avLst/>
          </a:prstGeom>
        </p:spPr>
        <p:txBody>
          <a:bodyPr anchor="ctr">
            <a:normAutofit lnSpcReduction="10000"/>
          </a:bodyPr>
          <a:lstStyle>
            <a:lvl1pPr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stStyle>
          <a:p>
            <a:pPr algn="ctr"/>
            <a:r>
              <a:rPr lang="ja-JP" altLang="en-US" sz="2000"/>
              <a:t>アプリをインストールする</a:t>
            </a:r>
          </a:p>
        </p:txBody>
      </p:sp>
      <p:grpSp>
        <p:nvGrpSpPr>
          <p:cNvPr id="16" name="グループ化 15">
            <a:extLst>
              <a:ext uri="{FF2B5EF4-FFF2-40B4-BE49-F238E27FC236}">
                <a16:creationId xmlns:a16="http://schemas.microsoft.com/office/drawing/2014/main" id="{49CA30E5-1A37-218B-DEF7-0C2229DA439B}"/>
              </a:ext>
            </a:extLst>
          </p:cNvPr>
          <p:cNvGrpSpPr/>
          <p:nvPr/>
        </p:nvGrpSpPr>
        <p:grpSpPr>
          <a:xfrm>
            <a:off x="623888" y="260226"/>
            <a:ext cx="674373" cy="674373"/>
            <a:chOff x="609516" y="102830"/>
            <a:chExt cx="674373" cy="674373"/>
          </a:xfrm>
        </p:grpSpPr>
        <p:sp>
          <p:nvSpPr>
            <p:cNvPr id="17" name="楕円 16">
              <a:extLst>
                <a:ext uri="{FF2B5EF4-FFF2-40B4-BE49-F238E27FC236}">
                  <a16:creationId xmlns:a16="http://schemas.microsoft.com/office/drawing/2014/main" id="{25435337-91AE-6024-7C0A-4AC0B871658B}"/>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14B736DB-FFA8-AFB3-D307-33C602B4EC06}"/>
                </a:ext>
              </a:extLst>
            </p:cNvPr>
            <p:cNvGrpSpPr/>
            <p:nvPr/>
          </p:nvGrpSpPr>
          <p:grpSpPr>
            <a:xfrm>
              <a:off x="667999" y="161547"/>
              <a:ext cx="566181" cy="566250"/>
              <a:chOff x="667999" y="161547"/>
              <a:chExt cx="566181" cy="566250"/>
            </a:xfrm>
          </p:grpSpPr>
          <p:sp>
            <p:nvSpPr>
              <p:cNvPr id="19" name="楕円 18">
                <a:extLst>
                  <a:ext uri="{FF2B5EF4-FFF2-40B4-BE49-F238E27FC236}">
                    <a16:creationId xmlns:a16="http://schemas.microsoft.com/office/drawing/2014/main" id="{201D8A4F-D226-8C3C-4CBD-7383341BFC53}"/>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04168F8C-73FD-3727-728B-11AC4BD874D4}"/>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21" name="テキスト ボックス 20">
                <a:extLst>
                  <a:ext uri="{FF2B5EF4-FFF2-40B4-BE49-F238E27FC236}">
                    <a16:creationId xmlns:a16="http://schemas.microsoft.com/office/drawing/2014/main" id="{61DC5AAF-5CC8-CF5F-0210-B5AEA9BC9F4A}"/>
                  </a:ext>
                </a:extLst>
              </p:cNvPr>
              <p:cNvSpPr txBox="1"/>
              <p:nvPr/>
            </p:nvSpPr>
            <p:spPr>
              <a:xfrm>
                <a:off x="726130" y="327687"/>
                <a:ext cx="441146" cy="400110"/>
              </a:xfrm>
              <a:prstGeom prst="rect">
                <a:avLst/>
              </a:prstGeom>
              <a:noFill/>
            </p:spPr>
            <p:txBody>
              <a:bodyPr wrap="square" rtlCol="0">
                <a:spAutoFit/>
              </a:bodyPr>
              <a:lstStyle/>
              <a:p>
                <a:r>
                  <a:rPr kumimoji="1" lang="ja-JP" altLang="en-US" sz="2000" b="1"/>
                  <a:t>１</a:t>
                </a:r>
              </a:p>
            </p:txBody>
          </p:sp>
        </p:grpSp>
      </p:grpSp>
    </p:spTree>
    <p:extLst>
      <p:ext uri="{BB962C8B-B14F-4D97-AF65-F5344CB8AC3E}">
        <p14:creationId xmlns:p14="http://schemas.microsoft.com/office/powerpoint/2010/main" val="352721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C781549-0943-F435-41A5-617326C2341A}"/>
              </a:ext>
            </a:extLst>
          </p:cNvPr>
          <p:cNvSpPr>
            <a:spLocks noGrp="1"/>
          </p:cNvSpPr>
          <p:nvPr>
            <p:ph type="sldNum" sz="quarter" idx="12"/>
          </p:nvPr>
        </p:nvSpPr>
        <p:spPr/>
        <p:txBody>
          <a:bodyPr/>
          <a:lstStyle/>
          <a:p>
            <a:fld id="{5CFB9FA4-A05F-48B0-95C3-5B7FD10539B7}" type="slidenum">
              <a:rPr kumimoji="1" lang="ja-JP" altLang="en-US" smtClean="0"/>
              <a:t>6</a:t>
            </a:fld>
            <a:endParaRPr kumimoji="1" lang="ja-JP" altLang="en-US"/>
          </a:p>
        </p:txBody>
      </p:sp>
      <p:pic>
        <p:nvPicPr>
          <p:cNvPr id="3" name="図 2" descr="テキスト, 手紙&#10;&#10;AI 生成コンテンツは誤りを含む可能性があります。">
            <a:extLst>
              <a:ext uri="{FF2B5EF4-FFF2-40B4-BE49-F238E27FC236}">
                <a16:creationId xmlns:a16="http://schemas.microsoft.com/office/drawing/2014/main" id="{160E069D-8ADA-7E93-C047-13440C299EBE}"/>
              </a:ext>
            </a:extLst>
          </p:cNvPr>
          <p:cNvPicPr>
            <a:picLocks noChangeAspect="1"/>
          </p:cNvPicPr>
          <p:nvPr/>
        </p:nvPicPr>
        <p:blipFill>
          <a:blip r:embed="rId2">
            <a:extLst>
              <a:ext uri="{28A0092B-C50C-407E-A947-70E740481C1C}">
                <a14:useLocalDpi xmlns:a14="http://schemas.microsoft.com/office/drawing/2010/main" val="0"/>
              </a:ext>
            </a:extLst>
          </a:blip>
          <a:srcRect t="3826"/>
          <a:stretch>
            <a:fillRect/>
          </a:stretch>
        </p:blipFill>
        <p:spPr>
          <a:xfrm>
            <a:off x="623888" y="1304925"/>
            <a:ext cx="1987717" cy="4248150"/>
          </a:xfrm>
          <a:prstGeom prst="rect">
            <a:avLst/>
          </a:prstGeom>
          <a:ln>
            <a:solidFill>
              <a:schemeClr val="bg1">
                <a:lumMod val="75000"/>
              </a:schemeClr>
            </a:solidFill>
          </a:ln>
        </p:spPr>
      </p:pic>
      <p:sp>
        <p:nvSpPr>
          <p:cNvPr id="4" name="正方形/長方形 3">
            <a:extLst>
              <a:ext uri="{FF2B5EF4-FFF2-40B4-BE49-F238E27FC236}">
                <a16:creationId xmlns:a16="http://schemas.microsoft.com/office/drawing/2014/main" id="{30965CC3-D646-932E-D814-CD61DB47BF82}"/>
              </a:ext>
            </a:extLst>
          </p:cNvPr>
          <p:cNvSpPr/>
          <p:nvPr/>
        </p:nvSpPr>
        <p:spPr>
          <a:xfrm>
            <a:off x="2226527" y="1801597"/>
            <a:ext cx="365725" cy="3410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B8B0466-306C-E7E0-8F6A-A0E3678680DC}"/>
              </a:ext>
            </a:extLst>
          </p:cNvPr>
          <p:cNvSpPr txBox="1"/>
          <p:nvPr/>
        </p:nvSpPr>
        <p:spPr>
          <a:xfrm>
            <a:off x="639839" y="5752847"/>
            <a:ext cx="2254078" cy="526811"/>
          </a:xfrm>
          <a:prstGeom prst="rect">
            <a:avLst/>
          </a:prstGeom>
          <a:noFill/>
        </p:spPr>
        <p:txBody>
          <a:bodyPr wrap="square" lIns="91440" tIns="45720" rIns="91440" bIns="45720" rtlCol="0" anchor="t">
            <a:spAutoFit/>
          </a:bodyPr>
          <a:lstStyle/>
          <a:p>
            <a:pPr>
              <a:lnSpc>
                <a:spcPts val="1800"/>
              </a:lnSpc>
            </a:pPr>
            <a:r>
              <a:rPr kumimoji="1" lang="ja-JP" altLang="en-US" sz="1200" dirty="0">
                <a:solidFill>
                  <a:srgbClr val="FF0000"/>
                </a:solidFill>
                <a:latin typeface="Meiryo UI" panose="020B0604030504040204" pitchFamily="50" charset="-128"/>
                <a:ea typeface="Meiryo UI" panose="020B0604030504040204" pitchFamily="50" charset="-128"/>
              </a:rPr>
              <a:t>「プライバシーポリシー」</a:t>
            </a:r>
            <a:r>
              <a:rPr kumimoji="1" lang="ja-JP" altLang="en-US" sz="1200" dirty="0">
                <a:latin typeface="Meiryo UI" panose="020B0604030504040204" pitchFamily="50" charset="-128"/>
                <a:ea typeface="Meiryo UI" panose="020B0604030504040204" pitchFamily="50" charset="-128"/>
              </a:rPr>
              <a:t>を確認</a:t>
            </a:r>
            <a:r>
              <a:rPr lang="ja-JP" altLang="en-US" sz="1200" dirty="0">
                <a:latin typeface="Meiryo UI" panose="020B0604030504040204" pitchFamily="50" charset="-128"/>
                <a:ea typeface="Meiryo UI" panose="020B0604030504040204" pitchFamily="50" charset="-128"/>
              </a:rPr>
              <a:t>後</a:t>
            </a:r>
            <a:endParaRPr lang="en-US" altLang="ja-JP" sz="1200" dirty="0">
              <a:latin typeface="Meiryo UI" panose="020B0604030504040204" pitchFamily="50" charset="-128"/>
              <a:ea typeface="Meiryo UI" panose="020B0604030504040204" pitchFamily="50" charset="-128"/>
            </a:endParaRPr>
          </a:p>
          <a:p>
            <a:pPr>
              <a:lnSpc>
                <a:spcPts val="1800"/>
              </a:lnSpc>
            </a:pPr>
            <a:r>
              <a:rPr kumimoji="1" lang="ja-JP" altLang="en-US" sz="1200" dirty="0">
                <a:solidFill>
                  <a:srgbClr val="FF0000"/>
                </a:solidFill>
                <a:latin typeface="Meiryo UI" panose="020B0604030504040204" pitchFamily="50" charset="-128"/>
                <a:ea typeface="Meiryo UI" panose="020B0604030504040204" pitchFamily="50" charset="-128"/>
              </a:rPr>
              <a:t>「閉じる」</a:t>
            </a:r>
            <a:r>
              <a:rPr kumimoji="1" lang="ja-JP" altLang="en-US" sz="1200" dirty="0">
                <a:latin typeface="Meiryo UI" panose="020B0604030504040204" pitchFamily="50" charset="-128"/>
                <a:ea typeface="Meiryo UI" panose="020B0604030504040204" pitchFamily="50" charset="-128"/>
              </a:rPr>
              <a:t>を押す</a:t>
            </a:r>
          </a:p>
        </p:txBody>
      </p:sp>
      <p:pic>
        <p:nvPicPr>
          <p:cNvPr id="6" name="図 5" descr="グラフィカル ユーザー インターフェイス, アプリケーション&#10;&#10;AI 生成コンテンツは誤りを含む可能性があります。">
            <a:extLst>
              <a:ext uri="{FF2B5EF4-FFF2-40B4-BE49-F238E27FC236}">
                <a16:creationId xmlns:a16="http://schemas.microsoft.com/office/drawing/2014/main" id="{FB1BA9B1-C473-C348-673C-E2DA0EFE9E04}"/>
              </a:ext>
            </a:extLst>
          </p:cNvPr>
          <p:cNvPicPr>
            <a:picLocks noChangeAspect="1"/>
          </p:cNvPicPr>
          <p:nvPr/>
        </p:nvPicPr>
        <p:blipFill>
          <a:blip r:embed="rId3">
            <a:extLst>
              <a:ext uri="{28A0092B-C50C-407E-A947-70E740481C1C}">
                <a14:useLocalDpi xmlns:a14="http://schemas.microsoft.com/office/drawing/2010/main" val="0"/>
              </a:ext>
            </a:extLst>
          </a:blip>
          <a:srcRect t="4379"/>
          <a:stretch>
            <a:fillRect/>
          </a:stretch>
        </p:blipFill>
        <p:spPr>
          <a:xfrm>
            <a:off x="6526213" y="1304925"/>
            <a:ext cx="1999239" cy="4248150"/>
          </a:xfrm>
          <a:prstGeom prst="rect">
            <a:avLst/>
          </a:prstGeom>
          <a:ln>
            <a:solidFill>
              <a:schemeClr val="bg1">
                <a:lumMod val="75000"/>
              </a:schemeClr>
            </a:solidFill>
          </a:ln>
        </p:spPr>
      </p:pic>
      <p:pic>
        <p:nvPicPr>
          <p:cNvPr id="7" name="図 6"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FF6BD514-12B4-715C-CB32-8C9D2F61470D}"/>
              </a:ext>
            </a:extLst>
          </p:cNvPr>
          <p:cNvPicPr>
            <a:picLocks noChangeAspect="1"/>
          </p:cNvPicPr>
          <p:nvPr/>
        </p:nvPicPr>
        <p:blipFill>
          <a:blip r:embed="rId4">
            <a:extLst>
              <a:ext uri="{28A0092B-C50C-407E-A947-70E740481C1C}">
                <a14:useLocalDpi xmlns:a14="http://schemas.microsoft.com/office/drawing/2010/main" val="0"/>
              </a:ext>
            </a:extLst>
          </a:blip>
          <a:srcRect t="4380"/>
          <a:stretch>
            <a:fillRect/>
          </a:stretch>
        </p:blipFill>
        <p:spPr>
          <a:xfrm>
            <a:off x="3575050" y="1304925"/>
            <a:ext cx="1999239" cy="4248150"/>
          </a:xfrm>
          <a:prstGeom prst="rect">
            <a:avLst/>
          </a:prstGeom>
          <a:ln>
            <a:solidFill>
              <a:schemeClr val="bg1">
                <a:lumMod val="75000"/>
              </a:schemeClr>
            </a:solidFill>
          </a:ln>
        </p:spPr>
      </p:pic>
      <p:sp>
        <p:nvSpPr>
          <p:cNvPr id="11" name="正方形/長方形 10">
            <a:extLst>
              <a:ext uri="{FF2B5EF4-FFF2-40B4-BE49-F238E27FC236}">
                <a16:creationId xmlns:a16="http://schemas.microsoft.com/office/drawing/2014/main" id="{24910F9E-7CDB-32E4-FB5E-54FD5C79D07E}"/>
              </a:ext>
            </a:extLst>
          </p:cNvPr>
          <p:cNvSpPr/>
          <p:nvPr/>
        </p:nvSpPr>
        <p:spPr>
          <a:xfrm>
            <a:off x="3666333" y="2183279"/>
            <a:ext cx="198437" cy="6646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0C2E970-4B3C-EB16-FF60-8D0991B8AD0D}"/>
              </a:ext>
            </a:extLst>
          </p:cNvPr>
          <p:cNvSpPr txBox="1"/>
          <p:nvPr/>
        </p:nvSpPr>
        <p:spPr>
          <a:xfrm>
            <a:off x="3585683" y="5752847"/>
            <a:ext cx="2062800" cy="295978"/>
          </a:xfrm>
          <a:prstGeom prst="rect">
            <a:avLst/>
          </a:prstGeom>
          <a:noFill/>
        </p:spPr>
        <p:txBody>
          <a:bodyPr wrap="square" rtlCol="0">
            <a:spAutoFit/>
          </a:bodyPr>
          <a:lstStyle/>
          <a:p>
            <a:pPr>
              <a:lnSpc>
                <a:spcPts val="1800"/>
              </a:lnSpc>
            </a:pPr>
            <a:r>
              <a:rPr kumimoji="1" lang="ja-JP" altLang="en-US" sz="1200">
                <a:latin typeface="Meiryo UI" panose="020B0604030504040204" pitchFamily="50" charset="-128"/>
                <a:ea typeface="Meiryo UI" panose="020B0604030504040204" pitchFamily="50" charset="-128"/>
              </a:rPr>
              <a:t>チェックボックスにチェックを入れる</a:t>
            </a:r>
            <a:endParaRPr lang="en-US" altLang="ja-JP" sz="1200">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F4DD39AD-FBF2-2CF6-C19A-50E1BFB131FD}"/>
              </a:ext>
            </a:extLst>
          </p:cNvPr>
          <p:cNvSpPr/>
          <p:nvPr/>
        </p:nvSpPr>
        <p:spPr>
          <a:xfrm>
            <a:off x="6579079" y="1820333"/>
            <a:ext cx="1898490" cy="5628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9934B81A-83C7-0135-0450-7294BDC23B84}"/>
              </a:ext>
            </a:extLst>
          </p:cNvPr>
          <p:cNvSpPr/>
          <p:nvPr/>
        </p:nvSpPr>
        <p:spPr>
          <a:xfrm>
            <a:off x="6579079" y="4766218"/>
            <a:ext cx="1898490" cy="38612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94C3F69-5314-5EC4-4D49-CA8DC9AB1F98}"/>
              </a:ext>
            </a:extLst>
          </p:cNvPr>
          <p:cNvSpPr/>
          <p:nvPr/>
        </p:nvSpPr>
        <p:spPr>
          <a:xfrm>
            <a:off x="6579079" y="2468034"/>
            <a:ext cx="1898490" cy="49911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32AB7FB3-7246-FA6E-750B-A3C19563F70C}"/>
              </a:ext>
            </a:extLst>
          </p:cNvPr>
          <p:cNvSpPr/>
          <p:nvPr/>
        </p:nvSpPr>
        <p:spPr>
          <a:xfrm>
            <a:off x="6576587" y="3045771"/>
            <a:ext cx="1898490" cy="35851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5BBC3A2-5D7B-5C23-409F-9C4079124D7C}"/>
              </a:ext>
            </a:extLst>
          </p:cNvPr>
          <p:cNvSpPr/>
          <p:nvPr/>
        </p:nvSpPr>
        <p:spPr>
          <a:xfrm>
            <a:off x="6579079" y="3482915"/>
            <a:ext cx="1898490" cy="4937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E5ED31B2-33B8-B45A-3915-22E37E29038D}"/>
              </a:ext>
            </a:extLst>
          </p:cNvPr>
          <p:cNvSpPr/>
          <p:nvPr/>
        </p:nvSpPr>
        <p:spPr>
          <a:xfrm>
            <a:off x="6576587" y="4038226"/>
            <a:ext cx="1898490" cy="5490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CFD8AF1A-2DC2-51CC-D85C-34FE62CD62BC}"/>
              </a:ext>
            </a:extLst>
          </p:cNvPr>
          <p:cNvSpPr txBox="1"/>
          <p:nvPr/>
        </p:nvSpPr>
        <p:spPr>
          <a:xfrm>
            <a:off x="6547715" y="5752847"/>
            <a:ext cx="2062800" cy="757643"/>
          </a:xfrm>
          <a:prstGeom prst="rect">
            <a:avLst/>
          </a:prstGeom>
          <a:noFill/>
        </p:spPr>
        <p:txBody>
          <a:bodyPr wrap="square" rtlCol="0">
            <a:spAutoFit/>
          </a:bodyPr>
          <a:lstStyle/>
          <a:p>
            <a:pPr>
              <a:lnSpc>
                <a:spcPts val="1800"/>
              </a:lnSpc>
            </a:pPr>
            <a:r>
              <a:rPr kumimoji="1" lang="ja-JP" altLang="en-US" sz="1200" dirty="0">
                <a:solidFill>
                  <a:srgbClr val="FF0000"/>
                </a:solidFill>
                <a:latin typeface="Meiryo UI" panose="020B0604030504040204" pitchFamily="50" charset="-128"/>
                <a:ea typeface="Meiryo UI" panose="020B0604030504040204" pitchFamily="50" charset="-128"/>
              </a:rPr>
              <a:t>「郵便番号」「生年月日」</a:t>
            </a:r>
            <a:endParaRPr kumimoji="1" lang="en-US" altLang="ja-JP" sz="1200" dirty="0">
              <a:solidFill>
                <a:srgbClr val="FF0000"/>
              </a:solidFill>
              <a:latin typeface="Meiryo UI" panose="020B0604030504040204" pitchFamily="50" charset="-128"/>
              <a:ea typeface="Meiryo UI" panose="020B0604030504040204" pitchFamily="50" charset="-128"/>
            </a:endParaRPr>
          </a:p>
          <a:p>
            <a:pPr>
              <a:lnSpc>
                <a:spcPts val="1800"/>
              </a:lnSpc>
            </a:pPr>
            <a:r>
              <a:rPr kumimoji="1" lang="ja-JP" altLang="en-US" sz="1200" dirty="0">
                <a:solidFill>
                  <a:srgbClr val="FF0000"/>
                </a:solidFill>
                <a:latin typeface="Meiryo UI" panose="020B0604030504040204" pitchFamily="50" charset="-128"/>
                <a:ea typeface="Meiryo UI" panose="020B0604030504040204" pitchFamily="50" charset="-128"/>
              </a:rPr>
              <a:t>「性別」「ニックネーム」「身長」</a:t>
            </a:r>
            <a:endParaRPr kumimoji="1" lang="en-US" altLang="ja-JP" sz="1200" dirty="0">
              <a:solidFill>
                <a:srgbClr val="FF0000"/>
              </a:solidFill>
              <a:latin typeface="Meiryo UI" panose="020B0604030504040204" pitchFamily="50" charset="-128"/>
              <a:ea typeface="Meiryo UI" panose="020B0604030504040204" pitchFamily="50" charset="-128"/>
            </a:endParaRPr>
          </a:p>
          <a:p>
            <a:pPr>
              <a:lnSpc>
                <a:spcPts val="1800"/>
              </a:lnSpc>
            </a:pPr>
            <a:r>
              <a:rPr kumimoji="1" lang="ja-JP" altLang="en-US" sz="1200" dirty="0">
                <a:latin typeface="Meiryo UI" panose="020B0604030504040204" pitchFamily="50" charset="-128"/>
                <a:ea typeface="Meiryo UI" panose="020B0604030504040204" pitchFamily="50" charset="-128"/>
              </a:rPr>
              <a:t>を入力し</a:t>
            </a:r>
            <a:r>
              <a:rPr kumimoji="1" lang="ja-JP" altLang="en-US" sz="1200" dirty="0">
                <a:solidFill>
                  <a:srgbClr val="FF0000"/>
                </a:solidFill>
                <a:latin typeface="Meiryo UI" panose="020B0604030504040204" pitchFamily="50" charset="-128"/>
                <a:ea typeface="Meiryo UI" panose="020B0604030504040204" pitchFamily="50" charset="-128"/>
              </a:rPr>
              <a:t>「同意する」</a:t>
            </a:r>
            <a:r>
              <a:rPr kumimoji="1" lang="ja-JP" altLang="en-US" sz="1200" dirty="0">
                <a:latin typeface="Meiryo UI" panose="020B0604030504040204" pitchFamily="50" charset="-128"/>
                <a:ea typeface="Meiryo UI" panose="020B0604030504040204" pitchFamily="50" charset="-128"/>
              </a:rPr>
              <a:t>を押す</a:t>
            </a:r>
            <a:endParaRPr lang="en-US" altLang="ja-JP" sz="1200" dirty="0">
              <a:latin typeface="Meiryo UI" panose="020B0604030504040204" pitchFamily="50" charset="-128"/>
              <a:ea typeface="Meiryo UI" panose="020B0604030504040204" pitchFamily="50" charset="-128"/>
            </a:endParaRPr>
          </a:p>
        </p:txBody>
      </p:sp>
      <p:pic>
        <p:nvPicPr>
          <p:cNvPr id="20" name="図 19" descr="テキスト, 手紙&#10;&#10;自動的に生成された説明">
            <a:extLst>
              <a:ext uri="{FF2B5EF4-FFF2-40B4-BE49-F238E27FC236}">
                <a16:creationId xmlns:a16="http://schemas.microsoft.com/office/drawing/2014/main" id="{DFB789BF-4EA2-6595-5CCF-5EA5D3080B63}"/>
              </a:ext>
            </a:extLst>
          </p:cNvPr>
          <p:cNvPicPr>
            <a:picLocks noChangeAspect="1"/>
          </p:cNvPicPr>
          <p:nvPr/>
        </p:nvPicPr>
        <p:blipFill>
          <a:blip r:embed="rId5">
            <a:extLst>
              <a:ext uri="{28A0092B-C50C-407E-A947-70E740481C1C}">
                <a14:useLocalDpi xmlns:a14="http://schemas.microsoft.com/office/drawing/2010/main" val="0"/>
              </a:ext>
            </a:extLst>
          </a:blip>
          <a:srcRect t="-866" b="5651"/>
          <a:stretch>
            <a:fillRect/>
          </a:stretch>
        </p:blipFill>
        <p:spPr>
          <a:xfrm>
            <a:off x="9495733" y="1304925"/>
            <a:ext cx="2062899" cy="4253183"/>
          </a:xfrm>
          <a:prstGeom prst="rect">
            <a:avLst/>
          </a:prstGeom>
          <a:ln>
            <a:solidFill>
              <a:schemeClr val="bg1">
                <a:lumMod val="65000"/>
              </a:schemeClr>
            </a:solidFill>
          </a:ln>
        </p:spPr>
      </p:pic>
      <p:sp>
        <p:nvSpPr>
          <p:cNvPr id="21" name="正方形/長方形 20">
            <a:extLst>
              <a:ext uri="{FF2B5EF4-FFF2-40B4-BE49-F238E27FC236}">
                <a16:creationId xmlns:a16="http://schemas.microsoft.com/office/drawing/2014/main" id="{46CCDBD8-176B-D574-54B9-62208753D4F1}"/>
              </a:ext>
            </a:extLst>
          </p:cNvPr>
          <p:cNvSpPr/>
          <p:nvPr/>
        </p:nvSpPr>
        <p:spPr>
          <a:xfrm>
            <a:off x="9667240" y="5103881"/>
            <a:ext cx="1717040" cy="3619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116A08EC-D278-2ED0-C12C-D4BC284B6B7B}"/>
              </a:ext>
            </a:extLst>
          </p:cNvPr>
          <p:cNvSpPr txBox="1"/>
          <p:nvPr/>
        </p:nvSpPr>
        <p:spPr>
          <a:xfrm>
            <a:off x="9531010" y="5752847"/>
            <a:ext cx="2062800" cy="276999"/>
          </a:xfrm>
          <a:prstGeom prst="rect">
            <a:avLst/>
          </a:prstGeom>
          <a:noFill/>
        </p:spPr>
        <p:txBody>
          <a:bodyPr wrap="square" rtlCol="0">
            <a:spAutoFit/>
          </a:bodyPr>
          <a:lstStyle/>
          <a:p>
            <a:pPr algn="ctr"/>
            <a:r>
              <a:rPr lang="ja-JP" altLang="en-US" sz="1200" spc="110" dirty="0">
                <a:latin typeface="Meiryo UI" panose="020B0604030504040204" pitchFamily="50" charset="-128"/>
                <a:ea typeface="Meiryo UI" panose="020B0604030504040204" pitchFamily="50" charset="-128"/>
              </a:rPr>
              <a:t>手順を確認後</a:t>
            </a:r>
            <a:r>
              <a:rPr kumimoji="1" lang="ja-JP" altLang="en-US" sz="1200" spc="110" dirty="0">
                <a:solidFill>
                  <a:srgbClr val="FF0000"/>
                </a:solidFill>
                <a:latin typeface="Meiryo UI" panose="020B0604030504040204" pitchFamily="50" charset="-128"/>
                <a:ea typeface="Meiryo UI" panose="020B0604030504040204" pitchFamily="50" charset="-128"/>
              </a:rPr>
              <a:t>「はい」</a:t>
            </a:r>
            <a:r>
              <a:rPr kumimoji="1" lang="ja-JP" altLang="en-US" sz="1200" spc="110" dirty="0">
                <a:latin typeface="Meiryo UI" panose="020B0604030504040204" pitchFamily="50" charset="-128"/>
                <a:ea typeface="Meiryo UI" panose="020B0604030504040204" pitchFamily="50" charset="-128"/>
              </a:rPr>
              <a:t>を押す</a:t>
            </a:r>
            <a:endParaRPr kumimoji="1" lang="en-US" altLang="ja-JP" sz="1200" spc="110" dirty="0">
              <a:latin typeface="Meiryo UI" panose="020B0604030504040204" pitchFamily="50" charset="-128"/>
              <a:ea typeface="Meiryo UI" panose="020B0604030504040204" pitchFamily="50" charset="-128"/>
            </a:endParaRPr>
          </a:p>
        </p:txBody>
      </p:sp>
      <p:sp>
        <p:nvSpPr>
          <p:cNvPr id="8" name="タイトル 36">
            <a:extLst>
              <a:ext uri="{FF2B5EF4-FFF2-40B4-BE49-F238E27FC236}">
                <a16:creationId xmlns:a16="http://schemas.microsoft.com/office/drawing/2014/main" id="{0B58E76D-ED5A-32B1-9C61-4E87FEBAB767}"/>
              </a:ext>
            </a:extLst>
          </p:cNvPr>
          <p:cNvSpPr txBox="1">
            <a:spLocks/>
          </p:cNvSpPr>
          <p:nvPr/>
        </p:nvSpPr>
        <p:spPr>
          <a:xfrm>
            <a:off x="4185268" y="404813"/>
            <a:ext cx="3821463" cy="385200"/>
          </a:xfrm>
          <a:prstGeom prst="rect">
            <a:avLst/>
          </a:prstGeom>
        </p:spPr>
        <p:txBody>
          <a:bodyPr anchor="ctr">
            <a:normAutofit lnSpcReduction="10000"/>
          </a:bodyPr>
          <a:lstStyle>
            <a:lvl1pPr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stStyle>
          <a:p>
            <a:pPr algn="ctr"/>
            <a:r>
              <a:rPr lang="ja-JP" altLang="en-US" sz="2000"/>
              <a:t>アプリをインストールする</a:t>
            </a:r>
          </a:p>
        </p:txBody>
      </p:sp>
      <p:grpSp>
        <p:nvGrpSpPr>
          <p:cNvPr id="9" name="グループ化 8">
            <a:extLst>
              <a:ext uri="{FF2B5EF4-FFF2-40B4-BE49-F238E27FC236}">
                <a16:creationId xmlns:a16="http://schemas.microsoft.com/office/drawing/2014/main" id="{5BE18A5C-D114-A6F4-6F99-62D830CC9AF9}"/>
              </a:ext>
            </a:extLst>
          </p:cNvPr>
          <p:cNvGrpSpPr/>
          <p:nvPr/>
        </p:nvGrpSpPr>
        <p:grpSpPr>
          <a:xfrm>
            <a:off x="623888" y="260226"/>
            <a:ext cx="674373" cy="674373"/>
            <a:chOff x="609516" y="102830"/>
            <a:chExt cx="674373" cy="674373"/>
          </a:xfrm>
        </p:grpSpPr>
        <p:sp>
          <p:nvSpPr>
            <p:cNvPr id="10" name="楕円 9">
              <a:extLst>
                <a:ext uri="{FF2B5EF4-FFF2-40B4-BE49-F238E27FC236}">
                  <a16:creationId xmlns:a16="http://schemas.microsoft.com/office/drawing/2014/main" id="{BB0C0C6A-C435-17F1-5CA7-E112C5E98314}"/>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08C9C163-0A05-423E-D898-BEB53FDA76D7}"/>
                </a:ext>
              </a:extLst>
            </p:cNvPr>
            <p:cNvGrpSpPr/>
            <p:nvPr/>
          </p:nvGrpSpPr>
          <p:grpSpPr>
            <a:xfrm>
              <a:off x="667999" y="161547"/>
              <a:ext cx="566181" cy="566250"/>
              <a:chOff x="667999" y="161547"/>
              <a:chExt cx="566181" cy="566250"/>
            </a:xfrm>
          </p:grpSpPr>
          <p:sp>
            <p:nvSpPr>
              <p:cNvPr id="24" name="楕円 23">
                <a:extLst>
                  <a:ext uri="{FF2B5EF4-FFF2-40B4-BE49-F238E27FC236}">
                    <a16:creationId xmlns:a16="http://schemas.microsoft.com/office/drawing/2014/main" id="{CC701035-42F6-D0F6-FD1F-A89CAD29820C}"/>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83A9EC93-E3FA-7C90-12B6-435BD6327A91}"/>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26" name="テキスト ボックス 25">
                <a:extLst>
                  <a:ext uri="{FF2B5EF4-FFF2-40B4-BE49-F238E27FC236}">
                    <a16:creationId xmlns:a16="http://schemas.microsoft.com/office/drawing/2014/main" id="{23C9A62C-6530-0439-8E16-70B94CACA602}"/>
                  </a:ext>
                </a:extLst>
              </p:cNvPr>
              <p:cNvSpPr txBox="1"/>
              <p:nvPr/>
            </p:nvSpPr>
            <p:spPr>
              <a:xfrm>
                <a:off x="726130" y="327687"/>
                <a:ext cx="441146" cy="400110"/>
              </a:xfrm>
              <a:prstGeom prst="rect">
                <a:avLst/>
              </a:prstGeom>
              <a:noFill/>
            </p:spPr>
            <p:txBody>
              <a:bodyPr wrap="square" rtlCol="0">
                <a:spAutoFit/>
              </a:bodyPr>
              <a:lstStyle/>
              <a:p>
                <a:r>
                  <a:rPr kumimoji="1" lang="ja-JP" altLang="en-US" sz="2000" b="1"/>
                  <a:t>１</a:t>
                </a:r>
              </a:p>
            </p:txBody>
          </p:sp>
        </p:grpSp>
      </p:grpSp>
    </p:spTree>
    <p:extLst>
      <p:ext uri="{BB962C8B-B14F-4D97-AF65-F5344CB8AC3E}">
        <p14:creationId xmlns:p14="http://schemas.microsoft.com/office/powerpoint/2010/main" val="58748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テキスト&#10;&#10;自動的に生成された説明">
            <a:extLst>
              <a:ext uri="{FF2B5EF4-FFF2-40B4-BE49-F238E27FC236}">
                <a16:creationId xmlns:a16="http://schemas.microsoft.com/office/drawing/2014/main" id="{DDFBB499-479D-2A17-CC7D-747FE57A7312}"/>
              </a:ext>
            </a:extLst>
          </p:cNvPr>
          <p:cNvPicPr>
            <a:picLocks noChangeAspect="1"/>
          </p:cNvPicPr>
          <p:nvPr/>
        </p:nvPicPr>
        <p:blipFill>
          <a:blip r:embed="rId2">
            <a:extLst>
              <a:ext uri="{28A0092B-C50C-407E-A947-70E740481C1C}">
                <a14:useLocalDpi xmlns:a14="http://schemas.microsoft.com/office/drawing/2010/main" val="0"/>
              </a:ext>
            </a:extLst>
          </a:blip>
          <a:srcRect t="4217"/>
          <a:stretch/>
        </p:blipFill>
        <p:spPr>
          <a:xfrm>
            <a:off x="3592588" y="1287688"/>
            <a:ext cx="2056572" cy="4265387"/>
          </a:xfrm>
          <a:prstGeom prst="rect">
            <a:avLst/>
          </a:prstGeom>
          <a:ln>
            <a:solidFill>
              <a:schemeClr val="bg1">
                <a:lumMod val="65000"/>
              </a:schemeClr>
            </a:solidFill>
          </a:ln>
        </p:spPr>
      </p:pic>
      <p:sp>
        <p:nvSpPr>
          <p:cNvPr id="2" name="スライド番号プレースホルダー 1">
            <a:extLst>
              <a:ext uri="{FF2B5EF4-FFF2-40B4-BE49-F238E27FC236}">
                <a16:creationId xmlns:a16="http://schemas.microsoft.com/office/drawing/2014/main" id="{7F311B00-1064-A586-1EA2-7F75FD6843CB}"/>
              </a:ext>
            </a:extLst>
          </p:cNvPr>
          <p:cNvSpPr>
            <a:spLocks noGrp="1"/>
          </p:cNvSpPr>
          <p:nvPr>
            <p:ph type="sldNum" sz="quarter" idx="12"/>
          </p:nvPr>
        </p:nvSpPr>
        <p:spPr/>
        <p:txBody>
          <a:bodyPr/>
          <a:lstStyle/>
          <a:p>
            <a:fld id="{5CFB9FA4-A05F-48B0-95C3-5B7FD10539B7}" type="slidenum">
              <a:rPr kumimoji="1" lang="ja-JP" altLang="en-US" smtClean="0"/>
              <a:t>7</a:t>
            </a:fld>
            <a:endParaRPr kumimoji="1" lang="ja-JP" altLang="en-US"/>
          </a:p>
        </p:txBody>
      </p:sp>
      <p:sp>
        <p:nvSpPr>
          <p:cNvPr id="3" name="スライド番号プレースホルダー 1">
            <a:extLst>
              <a:ext uri="{FF2B5EF4-FFF2-40B4-BE49-F238E27FC236}">
                <a16:creationId xmlns:a16="http://schemas.microsoft.com/office/drawing/2014/main" id="{B35B2412-1199-4F99-EFC7-CB9BE77865CE}"/>
              </a:ext>
            </a:extLst>
          </p:cNvPr>
          <p:cNvSpPr txBox="1">
            <a:spLocks/>
          </p:cNvSpPr>
          <p:nvPr/>
        </p:nvSpPr>
        <p:spPr>
          <a:xfrm>
            <a:off x="9137374" y="636159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CFB9FA4-A05F-48B0-95C3-5B7FD10539B7}" type="slidenum">
              <a:rPr lang="ja-JP" altLang="en-US" smtClean="0"/>
              <a:pPr/>
              <a:t>7</a:t>
            </a:fld>
            <a:endParaRPr lang="ja-JP" altLang="en-US"/>
          </a:p>
        </p:txBody>
      </p:sp>
      <p:pic>
        <p:nvPicPr>
          <p:cNvPr id="5" name="図 4" descr="ダイアグラム&#10;&#10;低い精度で自動的に生成された説明">
            <a:extLst>
              <a:ext uri="{FF2B5EF4-FFF2-40B4-BE49-F238E27FC236}">
                <a16:creationId xmlns:a16="http://schemas.microsoft.com/office/drawing/2014/main" id="{7E1B5D11-7A76-C2A3-EEDF-405A6C7F2F0B}"/>
              </a:ext>
            </a:extLst>
          </p:cNvPr>
          <p:cNvPicPr>
            <a:picLocks noChangeAspect="1"/>
          </p:cNvPicPr>
          <p:nvPr/>
        </p:nvPicPr>
        <p:blipFill>
          <a:blip r:embed="rId3">
            <a:extLst>
              <a:ext uri="{28A0092B-C50C-407E-A947-70E740481C1C}">
                <a14:useLocalDpi xmlns:a14="http://schemas.microsoft.com/office/drawing/2010/main" val="0"/>
              </a:ext>
            </a:extLst>
          </a:blip>
          <a:srcRect t="5046"/>
          <a:stretch/>
        </p:blipFill>
        <p:spPr>
          <a:xfrm>
            <a:off x="6537036" y="1315640"/>
            <a:ext cx="2074558" cy="4265387"/>
          </a:xfrm>
          <a:prstGeom prst="rect">
            <a:avLst/>
          </a:prstGeom>
        </p:spPr>
      </p:pic>
      <p:sp>
        <p:nvSpPr>
          <p:cNvPr id="6" name="正方形/長方形 5">
            <a:extLst>
              <a:ext uri="{FF2B5EF4-FFF2-40B4-BE49-F238E27FC236}">
                <a16:creationId xmlns:a16="http://schemas.microsoft.com/office/drawing/2014/main" id="{15CA45C3-4E49-32B2-6A76-D20759A67B80}"/>
              </a:ext>
            </a:extLst>
          </p:cNvPr>
          <p:cNvSpPr/>
          <p:nvPr/>
        </p:nvSpPr>
        <p:spPr>
          <a:xfrm>
            <a:off x="6871090" y="4834045"/>
            <a:ext cx="1394691" cy="20955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9B15374-96BC-52EE-4287-E16B9FCB9A7F}"/>
              </a:ext>
            </a:extLst>
          </p:cNvPr>
          <p:cNvSpPr txBox="1"/>
          <p:nvPr/>
        </p:nvSpPr>
        <p:spPr>
          <a:xfrm>
            <a:off x="6547669" y="5776721"/>
            <a:ext cx="1119217" cy="276999"/>
          </a:xfrm>
          <a:prstGeom prst="rect">
            <a:avLst/>
          </a:prstGeom>
          <a:noFill/>
        </p:spPr>
        <p:txBody>
          <a:bodyPr wrap="none" rtlCol="0">
            <a:spAutoFit/>
          </a:bodyPr>
          <a:lstStyle/>
          <a:p>
            <a:r>
              <a:rPr kumimoji="1" lang="ja-JP" altLang="en-US" sz="1200" dirty="0">
                <a:solidFill>
                  <a:srgbClr val="FF0000"/>
                </a:solidFill>
              </a:rPr>
              <a:t>「閉じる」</a:t>
            </a:r>
            <a:r>
              <a:rPr kumimoji="1" lang="ja-JP" altLang="en-US" sz="1200" dirty="0"/>
              <a:t>を押す</a:t>
            </a:r>
            <a:endParaRPr kumimoji="1" lang="en-US" altLang="ja-JP" sz="1200" dirty="0"/>
          </a:p>
        </p:txBody>
      </p:sp>
      <p:sp>
        <p:nvSpPr>
          <p:cNvPr id="8" name="テキスト ボックス 7">
            <a:extLst>
              <a:ext uri="{FF2B5EF4-FFF2-40B4-BE49-F238E27FC236}">
                <a16:creationId xmlns:a16="http://schemas.microsoft.com/office/drawing/2014/main" id="{6BEDEEE3-4082-056C-F4B0-4E6B2A53AB24}"/>
              </a:ext>
            </a:extLst>
          </p:cNvPr>
          <p:cNvSpPr txBox="1"/>
          <p:nvPr/>
        </p:nvSpPr>
        <p:spPr>
          <a:xfrm>
            <a:off x="9500982" y="5776721"/>
            <a:ext cx="20628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dirty="0">
                <a:solidFill>
                  <a:srgbClr val="FF0000"/>
                </a:solidFill>
                <a:latin typeface="Meiryo UI" panose="020B0604030504040204" pitchFamily="50" charset="-128"/>
                <a:ea typeface="Meiryo UI" panose="020B0604030504040204" pitchFamily="50" charset="-128"/>
              </a:rPr>
              <a:t>利用スタート</a:t>
            </a:r>
          </a:p>
        </p:txBody>
      </p:sp>
      <p:sp>
        <p:nvSpPr>
          <p:cNvPr id="10" name="正方形/長方形 9">
            <a:extLst>
              <a:ext uri="{FF2B5EF4-FFF2-40B4-BE49-F238E27FC236}">
                <a16:creationId xmlns:a16="http://schemas.microsoft.com/office/drawing/2014/main" id="{A0C3A74A-5DBB-1525-92CF-84287E4DAF79}"/>
              </a:ext>
            </a:extLst>
          </p:cNvPr>
          <p:cNvSpPr/>
          <p:nvPr/>
        </p:nvSpPr>
        <p:spPr>
          <a:xfrm>
            <a:off x="3518337" y="3236400"/>
            <a:ext cx="2214706" cy="385200"/>
          </a:xfrm>
          <a:prstGeom prst="rect">
            <a:avLst/>
          </a:prstGeom>
          <a:solidFill>
            <a:srgbClr val="F2F2F6"/>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spc="300" dirty="0">
                <a:solidFill>
                  <a:srgbClr val="3965B5"/>
                </a:solidFill>
              </a:rPr>
              <a:t>すべてオンにする</a:t>
            </a:r>
          </a:p>
        </p:txBody>
      </p:sp>
      <p:sp>
        <p:nvSpPr>
          <p:cNvPr id="14" name="テキスト ボックス 13">
            <a:extLst>
              <a:ext uri="{FF2B5EF4-FFF2-40B4-BE49-F238E27FC236}">
                <a16:creationId xmlns:a16="http://schemas.microsoft.com/office/drawing/2014/main" id="{6ACA4D12-8CA8-C4E4-A62D-2FC55FD2C453}"/>
              </a:ext>
            </a:extLst>
          </p:cNvPr>
          <p:cNvSpPr txBox="1"/>
          <p:nvPr/>
        </p:nvSpPr>
        <p:spPr>
          <a:xfrm>
            <a:off x="3518337" y="5758249"/>
            <a:ext cx="2246683" cy="554383"/>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ts val="19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0000"/>
                </a:solidFill>
                <a:effectLst/>
                <a:uLnTx/>
                <a:uFillTx/>
                <a:latin typeface="Meiryo UI"/>
                <a:ea typeface="Meiryo UI"/>
              </a:rPr>
              <a:t>❶ </a:t>
            </a:r>
            <a:r>
              <a:rPr lang="ja-JP" altLang="en-US" sz="1400" b="1">
                <a:solidFill>
                  <a:srgbClr val="FF0000"/>
                </a:solidFill>
                <a:latin typeface="Meiryo UI"/>
                <a:ea typeface="Meiryo UI"/>
              </a:rPr>
              <a:t>「すべてオンにする」</a:t>
            </a:r>
            <a:r>
              <a:rPr lang="ja-JP" altLang="en-US" sz="1400">
                <a:latin typeface="Meiryo UI"/>
                <a:ea typeface="Meiryo UI"/>
              </a:rPr>
              <a:t>を押す</a:t>
            </a:r>
            <a:endParaRPr lang="en-US" altLang="ja-JP" sz="1400">
              <a:latin typeface="Meiryo UI"/>
              <a:ea typeface="Meiryo UI"/>
            </a:endParaRPr>
          </a:p>
          <a:p>
            <a:pPr marL="0" marR="0" lvl="0" indent="0" defTabSz="457200" rtl="0" eaLnBrk="1" fontAlgn="auto" latinLnBrk="0" hangingPunct="1">
              <a:lnSpc>
                <a:spcPts val="1900"/>
              </a:lnSpc>
              <a:spcBef>
                <a:spcPts val="0"/>
              </a:spcBef>
              <a:spcAft>
                <a:spcPts val="0"/>
              </a:spcAft>
              <a:buClrTx/>
              <a:buSzTx/>
              <a:buFontTx/>
              <a:buNone/>
              <a:tabLst/>
              <a:defRPr/>
            </a:pPr>
            <a:r>
              <a:rPr lang="ja-JP" altLang="en-US" sz="1400">
                <a:solidFill>
                  <a:srgbClr val="FF0000"/>
                </a:solidFill>
                <a:latin typeface="Meiryo UI"/>
                <a:ea typeface="Meiryo UI"/>
              </a:rPr>
              <a:t>❷ </a:t>
            </a:r>
            <a:r>
              <a:rPr lang="ja-JP" altLang="en-US" sz="1400" b="1">
                <a:solidFill>
                  <a:srgbClr val="FF0000"/>
                </a:solidFill>
                <a:latin typeface="Meiryo UI"/>
                <a:ea typeface="Meiryo UI"/>
              </a:rPr>
              <a:t>「</a:t>
            </a:r>
            <a:r>
              <a:rPr kumimoji="1" lang="ja-JP" altLang="en-US" sz="1400" b="1" i="0" u="none" strike="noStrike" kern="1200" cap="none" spc="0" normalizeH="0" baseline="0" noProof="0">
                <a:ln>
                  <a:noFill/>
                </a:ln>
                <a:solidFill>
                  <a:srgbClr val="FF0000"/>
                </a:solidFill>
                <a:effectLst/>
                <a:uLnTx/>
                <a:uFillTx/>
                <a:latin typeface="Meiryo UI"/>
                <a:ea typeface="Meiryo UI"/>
              </a:rPr>
              <a:t>許可</a:t>
            </a:r>
            <a:r>
              <a:rPr lang="ja-JP" altLang="en-US" sz="1400" b="1">
                <a:solidFill>
                  <a:srgbClr val="FF0000"/>
                </a:solidFill>
                <a:latin typeface="Meiryo UI"/>
                <a:ea typeface="Meiryo UI"/>
              </a:rPr>
              <a:t>」 </a:t>
            </a:r>
            <a:r>
              <a:rPr kumimoji="1" lang="ja-JP" altLang="en-US" sz="1400" b="0" i="0" u="none" strike="noStrike" kern="1200" cap="none" spc="0" normalizeH="0" baseline="0" noProof="0">
                <a:ln>
                  <a:noFill/>
                </a:ln>
                <a:solidFill>
                  <a:prstClr val="black"/>
                </a:solidFill>
                <a:effectLst/>
                <a:uLnTx/>
                <a:uFillTx/>
                <a:latin typeface="Meiryo UI"/>
                <a:ea typeface="Meiryo UI"/>
              </a:rPr>
              <a:t>を押す</a:t>
            </a:r>
            <a:endParaRPr lang="ja-JP" altLang="en-US" sz="1400" b="0" i="0" u="none" strike="noStrike" kern="1200" cap="none" spc="0" normalizeH="0" baseline="0" noProof="0">
              <a:ln>
                <a:noFill/>
              </a:ln>
              <a:solidFill>
                <a:prstClr val="black"/>
              </a:solidFill>
              <a:effectLst/>
              <a:uLnTx/>
              <a:uFillTx/>
              <a:latin typeface="Meiryo UI"/>
              <a:ea typeface="Meiryo UI"/>
            </a:endParaRPr>
          </a:p>
        </p:txBody>
      </p:sp>
      <p:pic>
        <p:nvPicPr>
          <p:cNvPr id="15" name="図 14" descr="マップ&#10;&#10;中程度の精度で自動的に生成された説明">
            <a:extLst>
              <a:ext uri="{FF2B5EF4-FFF2-40B4-BE49-F238E27FC236}">
                <a16:creationId xmlns:a16="http://schemas.microsoft.com/office/drawing/2014/main" id="{6BA6ED61-22C5-179E-989C-7590DBEAEFA4}"/>
              </a:ext>
            </a:extLst>
          </p:cNvPr>
          <p:cNvPicPr>
            <a:picLocks noChangeAspect="1"/>
          </p:cNvPicPr>
          <p:nvPr/>
        </p:nvPicPr>
        <p:blipFill>
          <a:blip r:embed="rId4">
            <a:extLst>
              <a:ext uri="{28A0092B-C50C-407E-A947-70E740481C1C}">
                <a14:useLocalDpi xmlns:a14="http://schemas.microsoft.com/office/drawing/2010/main" val="0"/>
              </a:ext>
            </a:extLst>
          </a:blip>
          <a:srcRect t="3286" b="215"/>
          <a:stretch/>
        </p:blipFill>
        <p:spPr>
          <a:xfrm>
            <a:off x="655523" y="1279395"/>
            <a:ext cx="2035756" cy="4253789"/>
          </a:xfrm>
          <a:prstGeom prst="rect">
            <a:avLst/>
          </a:prstGeom>
          <a:ln>
            <a:solidFill>
              <a:schemeClr val="bg1">
                <a:lumMod val="65000"/>
              </a:schemeClr>
            </a:solidFill>
          </a:ln>
        </p:spPr>
      </p:pic>
      <p:sp>
        <p:nvSpPr>
          <p:cNvPr id="16" name="正方形/長方形 15">
            <a:extLst>
              <a:ext uri="{FF2B5EF4-FFF2-40B4-BE49-F238E27FC236}">
                <a16:creationId xmlns:a16="http://schemas.microsoft.com/office/drawing/2014/main" id="{D8365BA4-A511-8E7D-0E57-77F1C4785E4F}"/>
              </a:ext>
            </a:extLst>
          </p:cNvPr>
          <p:cNvSpPr/>
          <p:nvPr/>
        </p:nvSpPr>
        <p:spPr>
          <a:xfrm>
            <a:off x="936240" y="4130331"/>
            <a:ext cx="1448652" cy="2394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2160ED82-47C0-AA41-EAAA-447E88BE2161}"/>
              </a:ext>
            </a:extLst>
          </p:cNvPr>
          <p:cNvSpPr txBox="1"/>
          <p:nvPr/>
        </p:nvSpPr>
        <p:spPr>
          <a:xfrm>
            <a:off x="637474" y="5776721"/>
            <a:ext cx="2062800" cy="646331"/>
          </a:xfrm>
          <a:prstGeom prst="rect">
            <a:avLst/>
          </a:prstGeom>
          <a:noFill/>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Meiryo UI"/>
                <a:ea typeface="Meiryo UI"/>
              </a:rPr>
              <a:t>❶ </a:t>
            </a:r>
            <a:r>
              <a:rPr lang="ja-JP" altLang="en-US" sz="1200" dirty="0">
                <a:solidFill>
                  <a:srgbClr val="FF0000"/>
                </a:solidFill>
                <a:latin typeface="Meiryo UI"/>
                <a:ea typeface="Meiryo UI"/>
              </a:rPr>
              <a:t>「</a:t>
            </a:r>
            <a:r>
              <a:rPr kumimoji="1" lang="ja-JP" altLang="en-US" sz="1200" b="0" i="0" u="none" strike="noStrike" kern="1200" cap="none" spc="0" normalizeH="0" baseline="0" noProof="0" dirty="0">
                <a:ln>
                  <a:noFill/>
                </a:ln>
                <a:solidFill>
                  <a:srgbClr val="FF0000"/>
                </a:solidFill>
                <a:effectLst/>
                <a:uLnTx/>
                <a:uFillTx/>
                <a:latin typeface="Meiryo UI"/>
                <a:ea typeface="Meiryo UI"/>
              </a:rPr>
              <a:t>正確</a:t>
            </a:r>
            <a:r>
              <a:rPr lang="ja-JP" altLang="en-US" sz="1200" dirty="0">
                <a:solidFill>
                  <a:srgbClr val="FF0000"/>
                </a:solidFill>
                <a:latin typeface="Meiryo UI"/>
                <a:ea typeface="Meiryo UI"/>
              </a:rPr>
              <a:t>な位置情報」：オン❷ 「アプリ</a:t>
            </a:r>
            <a:r>
              <a:rPr kumimoji="1" lang="ja-JP" altLang="en-US" sz="1200" b="0" i="0" u="none" strike="noStrike" kern="1200" cap="none" spc="0" normalizeH="0" baseline="0" noProof="0" dirty="0">
                <a:ln>
                  <a:noFill/>
                </a:ln>
                <a:solidFill>
                  <a:srgbClr val="FF0000"/>
                </a:solidFill>
                <a:effectLst/>
                <a:uLnTx/>
                <a:uFillTx/>
                <a:latin typeface="Meiryo UI"/>
                <a:ea typeface="Meiryo UI"/>
              </a:rPr>
              <a:t>の使用中は許可</a:t>
            </a:r>
            <a:r>
              <a:rPr lang="ja-JP" altLang="en-US" sz="1200" dirty="0">
                <a:solidFill>
                  <a:srgbClr val="FF0000"/>
                </a:solidFill>
                <a:latin typeface="Meiryo UI"/>
                <a:ea typeface="Meiryo UI"/>
              </a:rPr>
              <a:t>」 </a:t>
            </a:r>
            <a:endParaRPr lang="en-US" altLang="ja-JP" sz="1200" dirty="0">
              <a:solidFill>
                <a:srgbClr val="FF0000"/>
              </a:solidFill>
              <a:latin typeface="Meiryo UI"/>
              <a:ea typeface="Meiryo UI"/>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rPr>
              <a:t>　　を押す</a:t>
            </a:r>
            <a:endParaRPr lang="ja-JP" altLang="en-US" sz="1200" b="0" i="0" u="none" strike="noStrike" kern="1200" cap="none" spc="0" normalizeH="0" baseline="0" noProof="0" dirty="0">
              <a:ln>
                <a:noFill/>
              </a:ln>
              <a:solidFill>
                <a:prstClr val="black"/>
              </a:solidFill>
              <a:effectLst/>
              <a:uLnTx/>
              <a:uFillTx/>
              <a:latin typeface="Meiryo UI"/>
              <a:ea typeface="Meiryo UI"/>
            </a:endParaRPr>
          </a:p>
        </p:txBody>
      </p:sp>
      <p:sp>
        <p:nvSpPr>
          <p:cNvPr id="18" name="正方形/長方形 17">
            <a:extLst>
              <a:ext uri="{FF2B5EF4-FFF2-40B4-BE49-F238E27FC236}">
                <a16:creationId xmlns:a16="http://schemas.microsoft.com/office/drawing/2014/main" id="{61DC803F-0E9B-2510-381A-AFA5B1A2500E}"/>
              </a:ext>
            </a:extLst>
          </p:cNvPr>
          <p:cNvSpPr/>
          <p:nvPr/>
        </p:nvSpPr>
        <p:spPr>
          <a:xfrm>
            <a:off x="933064" y="2911735"/>
            <a:ext cx="972403" cy="2394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4CCF24C-D1EB-3996-2210-3F2AE75D7549}"/>
              </a:ext>
            </a:extLst>
          </p:cNvPr>
          <p:cNvSpPr txBox="1"/>
          <p:nvPr/>
        </p:nvSpPr>
        <p:spPr>
          <a:xfrm>
            <a:off x="602706" y="2854269"/>
            <a:ext cx="458255" cy="338554"/>
          </a:xfrm>
          <a:prstGeom prst="rect">
            <a:avLst/>
          </a:prstGeom>
          <a:noFill/>
        </p:spPr>
        <p:txBody>
          <a:bodyPr wrap="square">
            <a:spAutoFit/>
          </a:bodyPr>
          <a:lstStyle/>
          <a:p>
            <a:r>
              <a:rPr kumimoji="1" lang="ja-JP" altLang="en-US" sz="1600" b="0" i="0" u="none" strike="noStrike" kern="1200" cap="none" spc="0" normalizeH="0" baseline="0" noProof="0">
                <a:ln>
                  <a:noFill/>
                </a:ln>
                <a:solidFill>
                  <a:srgbClr val="FF0000"/>
                </a:solidFill>
                <a:effectLst/>
                <a:uLnTx/>
                <a:uFillTx/>
                <a:latin typeface="Meiryo UI"/>
                <a:ea typeface="Meiryo UI"/>
              </a:rPr>
              <a:t>❶</a:t>
            </a:r>
            <a:endParaRPr lang="ja-JP" altLang="en-US" sz="1600"/>
          </a:p>
        </p:txBody>
      </p:sp>
      <p:sp>
        <p:nvSpPr>
          <p:cNvPr id="20" name="テキスト ボックス 19">
            <a:extLst>
              <a:ext uri="{FF2B5EF4-FFF2-40B4-BE49-F238E27FC236}">
                <a16:creationId xmlns:a16="http://schemas.microsoft.com/office/drawing/2014/main" id="{D76C693F-1A64-F925-5E95-52757108312D}"/>
              </a:ext>
            </a:extLst>
          </p:cNvPr>
          <p:cNvSpPr txBox="1"/>
          <p:nvPr/>
        </p:nvSpPr>
        <p:spPr>
          <a:xfrm>
            <a:off x="602705" y="4080798"/>
            <a:ext cx="458255" cy="338554"/>
          </a:xfrm>
          <a:prstGeom prst="rect">
            <a:avLst/>
          </a:prstGeom>
          <a:noFill/>
        </p:spPr>
        <p:txBody>
          <a:bodyPr wrap="square">
            <a:spAutoFit/>
          </a:bodyPr>
          <a:lstStyle/>
          <a:p>
            <a:r>
              <a:rPr lang="ja-JP" altLang="en-US" sz="1600">
                <a:solidFill>
                  <a:srgbClr val="FF0000"/>
                </a:solidFill>
                <a:latin typeface="Meiryo UI"/>
                <a:ea typeface="Meiryo UI"/>
              </a:rPr>
              <a:t>❷</a:t>
            </a:r>
            <a:endParaRPr lang="ja-JP" altLang="en-US" sz="1600"/>
          </a:p>
        </p:txBody>
      </p:sp>
      <p:sp>
        <p:nvSpPr>
          <p:cNvPr id="33" name="テキスト ボックス 32">
            <a:extLst>
              <a:ext uri="{FF2B5EF4-FFF2-40B4-BE49-F238E27FC236}">
                <a16:creationId xmlns:a16="http://schemas.microsoft.com/office/drawing/2014/main" id="{FBBA6780-2C0D-CD90-254D-AF82E30DA6E9}"/>
              </a:ext>
            </a:extLst>
          </p:cNvPr>
          <p:cNvSpPr txBox="1"/>
          <p:nvPr/>
        </p:nvSpPr>
        <p:spPr>
          <a:xfrm>
            <a:off x="5091744" y="1808085"/>
            <a:ext cx="458255" cy="584775"/>
          </a:xfrm>
          <a:prstGeom prst="rect">
            <a:avLst/>
          </a:prstGeom>
          <a:noFill/>
        </p:spPr>
        <p:txBody>
          <a:bodyPr wrap="square">
            <a:spAutoFit/>
          </a:bodyPr>
          <a:lstStyle/>
          <a:p>
            <a:r>
              <a:rPr lang="ja-JP" altLang="en-US" sz="3200">
                <a:solidFill>
                  <a:srgbClr val="FF0000"/>
                </a:solidFill>
                <a:latin typeface="Meiryo UI"/>
                <a:ea typeface="Meiryo UI"/>
              </a:rPr>
              <a:t>❷</a:t>
            </a:r>
            <a:endParaRPr lang="ja-JP" altLang="en-US" sz="3200"/>
          </a:p>
        </p:txBody>
      </p:sp>
      <p:sp>
        <p:nvSpPr>
          <p:cNvPr id="34" name="正方形/長方形 33">
            <a:extLst>
              <a:ext uri="{FF2B5EF4-FFF2-40B4-BE49-F238E27FC236}">
                <a16:creationId xmlns:a16="http://schemas.microsoft.com/office/drawing/2014/main" id="{9D381CDF-0438-1EA9-9D8F-4FE6C55EDB8B}"/>
              </a:ext>
            </a:extLst>
          </p:cNvPr>
          <p:cNvSpPr/>
          <p:nvPr/>
        </p:nvSpPr>
        <p:spPr>
          <a:xfrm>
            <a:off x="5132453" y="1273751"/>
            <a:ext cx="671913" cy="584503"/>
          </a:xfrm>
          <a:prstGeom prst="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rgbClr val="3965B5"/>
                </a:solidFill>
              </a:rPr>
              <a:t>許可</a:t>
            </a:r>
          </a:p>
        </p:txBody>
      </p:sp>
      <p:sp>
        <p:nvSpPr>
          <p:cNvPr id="35" name="テキスト ボックス 34">
            <a:extLst>
              <a:ext uri="{FF2B5EF4-FFF2-40B4-BE49-F238E27FC236}">
                <a16:creationId xmlns:a16="http://schemas.microsoft.com/office/drawing/2014/main" id="{EF5E2C78-1C4F-AE0F-DD43-9D18A45BEA07}"/>
              </a:ext>
            </a:extLst>
          </p:cNvPr>
          <p:cNvSpPr txBox="1"/>
          <p:nvPr/>
        </p:nvSpPr>
        <p:spPr>
          <a:xfrm>
            <a:off x="3518337" y="2656371"/>
            <a:ext cx="458255" cy="584775"/>
          </a:xfrm>
          <a:prstGeom prst="rect">
            <a:avLst/>
          </a:prstGeom>
          <a:noFill/>
        </p:spPr>
        <p:txBody>
          <a:bodyPr wrap="square">
            <a:spAutoFit/>
          </a:bodyPr>
          <a:lstStyle/>
          <a:p>
            <a:r>
              <a:rPr kumimoji="1" lang="ja-JP" altLang="en-US" sz="3200" b="0" i="0" u="none" strike="noStrike" kern="1200" cap="none" spc="0" normalizeH="0" baseline="0" noProof="0">
                <a:ln>
                  <a:noFill/>
                </a:ln>
                <a:solidFill>
                  <a:srgbClr val="FF0000"/>
                </a:solidFill>
                <a:effectLst/>
                <a:uLnTx/>
                <a:uFillTx/>
                <a:latin typeface="Meiryo UI"/>
                <a:ea typeface="Meiryo UI"/>
              </a:rPr>
              <a:t>❶</a:t>
            </a:r>
            <a:endParaRPr lang="ja-JP" altLang="en-US" sz="3200"/>
          </a:p>
        </p:txBody>
      </p:sp>
      <p:pic>
        <p:nvPicPr>
          <p:cNvPr id="1030" name="Picture 6" descr="グラフィカル ユーザー インターフェイス, アプリケーション&#10;&#10;AI 生成コンテンツは誤りを含む可能性があります。">
            <a:extLst>
              <a:ext uri="{FF2B5EF4-FFF2-40B4-BE49-F238E27FC236}">
                <a16:creationId xmlns:a16="http://schemas.microsoft.com/office/drawing/2014/main" id="{CA77A79F-DF55-A6A4-65E1-0C10CE229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0982" y="1315639"/>
            <a:ext cx="2068845" cy="4243785"/>
          </a:xfrm>
          <a:prstGeom prst="rect">
            <a:avLst/>
          </a:prstGeom>
          <a:noFill/>
          <a:extLst>
            <a:ext uri="{909E8E84-426E-40DD-AFC4-6F175D3DCCD1}">
              <a14:hiddenFill xmlns:a14="http://schemas.microsoft.com/office/drawing/2010/main">
                <a:solidFill>
                  <a:srgbClr val="FFFFFF"/>
                </a:solidFill>
              </a14:hiddenFill>
            </a:ext>
          </a:extLst>
        </p:spPr>
      </p:pic>
      <p:sp>
        <p:nvSpPr>
          <p:cNvPr id="11" name="タイトル 36">
            <a:extLst>
              <a:ext uri="{FF2B5EF4-FFF2-40B4-BE49-F238E27FC236}">
                <a16:creationId xmlns:a16="http://schemas.microsoft.com/office/drawing/2014/main" id="{0FC0EA43-7DCF-BB08-98E4-5238EF6AADCD}"/>
              </a:ext>
            </a:extLst>
          </p:cNvPr>
          <p:cNvSpPr txBox="1">
            <a:spLocks/>
          </p:cNvSpPr>
          <p:nvPr/>
        </p:nvSpPr>
        <p:spPr>
          <a:xfrm>
            <a:off x="4185268" y="404813"/>
            <a:ext cx="3821463" cy="385200"/>
          </a:xfrm>
          <a:prstGeom prst="rect">
            <a:avLst/>
          </a:prstGeom>
        </p:spPr>
        <p:txBody>
          <a:bodyPr anchor="ctr">
            <a:normAutofit lnSpcReduction="10000"/>
          </a:bodyPr>
          <a:lstStyle>
            <a:lvl1pPr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stStyle>
          <a:p>
            <a:pPr algn="ctr"/>
            <a:r>
              <a:rPr lang="ja-JP" altLang="en-US" sz="2000"/>
              <a:t>アプリをインストールする</a:t>
            </a:r>
          </a:p>
        </p:txBody>
      </p:sp>
      <p:grpSp>
        <p:nvGrpSpPr>
          <p:cNvPr id="12" name="グループ化 11">
            <a:extLst>
              <a:ext uri="{FF2B5EF4-FFF2-40B4-BE49-F238E27FC236}">
                <a16:creationId xmlns:a16="http://schemas.microsoft.com/office/drawing/2014/main" id="{C5B1135B-09F8-3575-C022-25307CADA3B1}"/>
              </a:ext>
            </a:extLst>
          </p:cNvPr>
          <p:cNvGrpSpPr/>
          <p:nvPr/>
        </p:nvGrpSpPr>
        <p:grpSpPr>
          <a:xfrm>
            <a:off x="623888" y="260226"/>
            <a:ext cx="674373" cy="674373"/>
            <a:chOff x="609516" y="102830"/>
            <a:chExt cx="674373" cy="674373"/>
          </a:xfrm>
        </p:grpSpPr>
        <p:sp>
          <p:nvSpPr>
            <p:cNvPr id="13" name="楕円 12">
              <a:extLst>
                <a:ext uri="{FF2B5EF4-FFF2-40B4-BE49-F238E27FC236}">
                  <a16:creationId xmlns:a16="http://schemas.microsoft.com/office/drawing/2014/main" id="{6E94B78F-00C8-8595-9E03-7527E5379CE9}"/>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C5C92E93-AD33-6A50-D8D4-67645D558398}"/>
                </a:ext>
              </a:extLst>
            </p:cNvPr>
            <p:cNvGrpSpPr/>
            <p:nvPr/>
          </p:nvGrpSpPr>
          <p:grpSpPr>
            <a:xfrm>
              <a:off x="667999" y="161547"/>
              <a:ext cx="566181" cy="566250"/>
              <a:chOff x="667999" y="161547"/>
              <a:chExt cx="566181" cy="566250"/>
            </a:xfrm>
          </p:grpSpPr>
          <p:sp>
            <p:nvSpPr>
              <p:cNvPr id="22" name="楕円 21">
                <a:extLst>
                  <a:ext uri="{FF2B5EF4-FFF2-40B4-BE49-F238E27FC236}">
                    <a16:creationId xmlns:a16="http://schemas.microsoft.com/office/drawing/2014/main" id="{167E54AB-263E-CDEB-F480-DA4D599FA23C}"/>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D917104-50F1-308A-B25B-71A9129EBCAE}"/>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25" name="テキスト ボックス 24">
                <a:extLst>
                  <a:ext uri="{FF2B5EF4-FFF2-40B4-BE49-F238E27FC236}">
                    <a16:creationId xmlns:a16="http://schemas.microsoft.com/office/drawing/2014/main" id="{B04911B1-210C-79CF-E237-182951D9C209}"/>
                  </a:ext>
                </a:extLst>
              </p:cNvPr>
              <p:cNvSpPr txBox="1"/>
              <p:nvPr/>
            </p:nvSpPr>
            <p:spPr>
              <a:xfrm>
                <a:off x="726130" y="327687"/>
                <a:ext cx="441146" cy="400110"/>
              </a:xfrm>
              <a:prstGeom prst="rect">
                <a:avLst/>
              </a:prstGeom>
              <a:noFill/>
            </p:spPr>
            <p:txBody>
              <a:bodyPr wrap="square" rtlCol="0">
                <a:spAutoFit/>
              </a:bodyPr>
              <a:lstStyle/>
              <a:p>
                <a:r>
                  <a:rPr kumimoji="1" lang="ja-JP" altLang="en-US" sz="2000" b="1"/>
                  <a:t>１</a:t>
                </a:r>
              </a:p>
            </p:txBody>
          </p:sp>
        </p:grpSp>
      </p:grpSp>
      <p:sp>
        <p:nvSpPr>
          <p:cNvPr id="26" name="正方形/長方形 25">
            <a:extLst>
              <a:ext uri="{FF2B5EF4-FFF2-40B4-BE49-F238E27FC236}">
                <a16:creationId xmlns:a16="http://schemas.microsoft.com/office/drawing/2014/main" id="{754060D6-99E0-6D6E-A3F1-BCAA1FF34FBF}"/>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1944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57902-0174-0BF2-EB8A-E12279F2916A}"/>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3494AE9-D909-9330-2AB9-2DFAF2872531}"/>
              </a:ext>
            </a:extLst>
          </p:cNvPr>
          <p:cNvSpPr txBox="1"/>
          <p:nvPr/>
        </p:nvSpPr>
        <p:spPr>
          <a:xfrm>
            <a:off x="2658833" y="3198167"/>
            <a:ext cx="6909707" cy="461665"/>
          </a:xfrm>
          <a:prstGeom prst="rect">
            <a:avLst/>
          </a:prstGeom>
          <a:noFill/>
        </p:spPr>
        <p:txBody>
          <a:bodyPr wrap="square" lIns="91440" tIns="45720" rIns="91440" bIns="45720" anchor="t">
            <a:spAutoFit/>
          </a:bodyPr>
          <a:lstStyle/>
          <a:p>
            <a:pPr algn="ctr"/>
            <a:r>
              <a:rPr kumimoji="1" lang="ja-JP" altLang="en-US" sz="2400" b="1">
                <a:solidFill>
                  <a:schemeClr val="bg1"/>
                </a:solidFill>
              </a:rPr>
              <a:t>データ連携 ～ </a:t>
            </a:r>
            <a:r>
              <a:rPr lang="ja-JP" altLang="en-US" sz="2400" b="1">
                <a:solidFill>
                  <a:schemeClr val="bg1"/>
                </a:solidFill>
              </a:rPr>
              <a:t>ヘルスケア ～</a:t>
            </a:r>
            <a:endParaRPr kumimoji="1" lang="ja-JP" altLang="en-US" sz="2400" b="1">
              <a:solidFill>
                <a:schemeClr val="bg1"/>
              </a:solidFill>
            </a:endParaRPr>
          </a:p>
        </p:txBody>
      </p:sp>
      <p:sp>
        <p:nvSpPr>
          <p:cNvPr id="2" name="テキスト ボックス 1">
            <a:extLst>
              <a:ext uri="{FF2B5EF4-FFF2-40B4-BE49-F238E27FC236}">
                <a16:creationId xmlns:a16="http://schemas.microsoft.com/office/drawing/2014/main" id="{36541ACF-3AAE-D465-766F-067B91DC8362}"/>
              </a:ext>
            </a:extLst>
          </p:cNvPr>
          <p:cNvSpPr txBox="1"/>
          <p:nvPr/>
        </p:nvSpPr>
        <p:spPr>
          <a:xfrm>
            <a:off x="1330100" y="4212617"/>
            <a:ext cx="9531801" cy="923330"/>
          </a:xfrm>
          <a:prstGeom prst="rect">
            <a:avLst/>
          </a:prstGeom>
          <a:noFill/>
        </p:spPr>
        <p:txBody>
          <a:bodyPr wrap="square" lIns="91440" tIns="45720" rIns="91440" bIns="45720" rtlCol="0" anchor="t">
            <a:spAutoFit/>
          </a:bodyPr>
          <a:lstStyle/>
          <a:p>
            <a:pPr algn="ctr"/>
            <a:r>
              <a:rPr lang="en-US" altLang="ja-JP" dirty="0"/>
              <a:t>【</a:t>
            </a:r>
            <a:r>
              <a:rPr lang="ja-JP" altLang="en-US" dirty="0"/>
              <a:t>アプリ設定前の確認</a:t>
            </a:r>
            <a:r>
              <a:rPr lang="en-US" altLang="ja-JP" dirty="0"/>
              <a:t>】</a:t>
            </a:r>
          </a:p>
          <a:p>
            <a:pPr algn="ctr"/>
            <a:r>
              <a:rPr lang="en-US" altLang="ja-JP" b="1" dirty="0"/>
              <a:t>Apple Watch</a:t>
            </a:r>
            <a:r>
              <a:rPr lang="ja-JP" altLang="en-US" b="1" dirty="0"/>
              <a:t>を</a:t>
            </a:r>
            <a:r>
              <a:rPr lang="ja-JP" altLang="en-US" b="1" dirty="0">
                <a:solidFill>
                  <a:srgbClr val="FF0000"/>
                </a:solidFill>
              </a:rPr>
              <a:t>利用する場合</a:t>
            </a:r>
            <a:r>
              <a:rPr lang="ja-JP" altLang="en-US" b="1" dirty="0"/>
              <a:t>は </a:t>
            </a:r>
            <a:r>
              <a:rPr lang="en-US" altLang="ja-JP" dirty="0"/>
              <a:t>iPhone </a:t>
            </a:r>
            <a:r>
              <a:rPr lang="ja-JP" altLang="en-US" dirty="0"/>
              <a:t>と </a:t>
            </a:r>
            <a:r>
              <a:rPr lang="en-US" altLang="ja-JP" dirty="0"/>
              <a:t>Apple Watch </a:t>
            </a:r>
            <a:r>
              <a:rPr lang="ja-JP" altLang="en-US" dirty="0"/>
              <a:t>を同期してください。</a:t>
            </a:r>
            <a:endParaRPr lang="en-US" altLang="ja-JP" dirty="0"/>
          </a:p>
          <a:p>
            <a:pPr algn="ctr"/>
            <a:r>
              <a:rPr lang="ja-JP" altLang="en-US" b="1" dirty="0"/>
              <a:t>　</a:t>
            </a:r>
            <a:r>
              <a:rPr lang="en-US" altLang="ja-JP" sz="1400" b="1" dirty="0"/>
              <a:t>※</a:t>
            </a:r>
            <a:r>
              <a:rPr lang="ja-JP" altLang="en-US" sz="1400" dirty="0"/>
              <a:t>ウェアラブルデバイスの連携および同期手順は、ご利用デバイスごとに異なるため各デバイスメーカーへお問い合わせください。</a:t>
            </a:r>
            <a:endParaRPr lang="ja-JP" sz="1400" dirty="0"/>
          </a:p>
        </p:txBody>
      </p:sp>
      <p:sp>
        <p:nvSpPr>
          <p:cNvPr id="5" name="スライド番号プレースホルダー 1">
            <a:extLst>
              <a:ext uri="{FF2B5EF4-FFF2-40B4-BE49-F238E27FC236}">
                <a16:creationId xmlns:a16="http://schemas.microsoft.com/office/drawing/2014/main" id="{615B10F1-90A5-4649-56A5-85EB464C55B4}"/>
              </a:ext>
            </a:extLst>
          </p:cNvPr>
          <p:cNvSpPr txBox="1">
            <a:spLocks/>
          </p:cNvSpPr>
          <p:nvPr/>
        </p:nvSpPr>
        <p:spPr>
          <a:xfrm>
            <a:off x="9137374" y="636159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CFB9FA4-A05F-48B0-95C3-5B7FD10539B7}" type="slidenum">
              <a:rPr lang="ja-JP" altLang="en-US" smtClean="0"/>
              <a:pPr/>
              <a:t>8</a:t>
            </a:fld>
            <a:endParaRPr lang="ja-JP" altLang="en-US"/>
          </a:p>
        </p:txBody>
      </p:sp>
    </p:spTree>
    <p:extLst>
      <p:ext uri="{BB962C8B-B14F-4D97-AF65-F5344CB8AC3E}">
        <p14:creationId xmlns:p14="http://schemas.microsoft.com/office/powerpoint/2010/main" val="1499596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B712B-AED9-8591-4B71-361875276882}"/>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FF2B099-5264-4805-43F5-C677104C3FD7}"/>
              </a:ext>
            </a:extLst>
          </p:cNvPr>
          <p:cNvSpPr>
            <a:spLocks noGrp="1"/>
          </p:cNvSpPr>
          <p:nvPr>
            <p:ph type="sldNum" sz="quarter" idx="12"/>
          </p:nvPr>
        </p:nvSpPr>
        <p:spPr/>
        <p:txBody>
          <a:bodyPr/>
          <a:lstStyle/>
          <a:p>
            <a:fld id="{5CFB9FA4-A05F-48B0-95C3-5B7FD10539B7}" type="slidenum">
              <a:rPr kumimoji="1" lang="ja-JP" altLang="en-US" smtClean="0"/>
              <a:t>9</a:t>
            </a:fld>
            <a:endParaRPr kumimoji="1" lang="ja-JP" altLang="en-US"/>
          </a:p>
        </p:txBody>
      </p:sp>
      <p:sp>
        <p:nvSpPr>
          <p:cNvPr id="4" name="テキスト ボックス 3">
            <a:extLst>
              <a:ext uri="{FF2B5EF4-FFF2-40B4-BE49-F238E27FC236}">
                <a16:creationId xmlns:a16="http://schemas.microsoft.com/office/drawing/2014/main" id="{89AC313D-3F9C-4211-4A5D-2BDE86D758CE}"/>
              </a:ext>
            </a:extLst>
          </p:cNvPr>
          <p:cNvSpPr txBox="1"/>
          <p:nvPr/>
        </p:nvSpPr>
        <p:spPr>
          <a:xfrm>
            <a:off x="637848" y="5757575"/>
            <a:ext cx="20592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「メニュー」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65BEE3A8-4B82-F61C-9889-795DB8E73DDE}"/>
              </a:ext>
            </a:extLst>
          </p:cNvPr>
          <p:cNvSpPr txBox="1"/>
          <p:nvPr/>
        </p:nvSpPr>
        <p:spPr>
          <a:xfrm>
            <a:off x="3601286" y="5757575"/>
            <a:ext cx="20592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右上の歯車マーク</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C9FC0BAD-EB0D-C500-FF0B-E347000B11B5}"/>
              </a:ext>
            </a:extLst>
          </p:cNvPr>
          <p:cNvSpPr txBox="1"/>
          <p:nvPr/>
        </p:nvSpPr>
        <p:spPr>
          <a:xfrm>
            <a:off x="6583710" y="5757574"/>
            <a:ext cx="2059200" cy="276999"/>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solidFill>
                  <a:srgbClr val="FF0000"/>
                </a:solidFill>
                <a:latin typeface="Meiryo UI" panose="020B0604030504040204" pitchFamily="50" charset="-128"/>
                <a:ea typeface="Meiryo UI" panose="020B0604030504040204" pitchFamily="50" charset="-128"/>
              </a:rPr>
              <a:t>「データ連携設定」 </a:t>
            </a:r>
            <a:r>
              <a:rPr lang="ja-JP" altLang="en-US" sz="1200">
                <a:solidFill>
                  <a:prstClr val="black"/>
                </a:solidFill>
                <a:latin typeface="Meiryo UI" panose="020B0604030504040204" pitchFamily="50" charset="-128"/>
                <a:ea typeface="Meiryo UI" panose="020B0604030504040204" pitchFamily="50" charset="-128"/>
              </a:rPr>
              <a:t>を押す</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28DEBD57-46D2-BC9C-1CB0-D297C6E653D1}"/>
              </a:ext>
            </a:extLst>
          </p:cNvPr>
          <p:cNvSpPr/>
          <p:nvPr/>
        </p:nvSpPr>
        <p:spPr>
          <a:xfrm>
            <a:off x="9638182" y="1869032"/>
            <a:ext cx="1793876" cy="4462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E310873E-F5D7-4C21-ED3B-EAF38CF6865D}"/>
              </a:ext>
            </a:extLst>
          </p:cNvPr>
          <p:cNvSpPr txBox="1"/>
          <p:nvPr/>
        </p:nvSpPr>
        <p:spPr>
          <a:xfrm>
            <a:off x="9478962" y="5757574"/>
            <a:ext cx="2484437"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a:latin typeface="Meiryo UI" panose="020B0604030504040204" pitchFamily="50" charset="-128"/>
                <a:ea typeface="Meiryo UI" panose="020B0604030504040204" pitchFamily="50" charset="-128"/>
              </a:rPr>
              <a:t>ヘルスケアになっていることを確認</a:t>
            </a:r>
            <a:endParaRPr lang="en-US" altLang="ja-JP" sz="1200">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rPr>
              <a:t>※</a:t>
            </a:r>
            <a:r>
              <a:rPr kumimoji="1" lang="ja-JP" altLang="en-US" sz="12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rPr>
              <a:t>ヘルスケアは無効にできない</a:t>
            </a:r>
            <a:endParaRPr kumimoji="1" lang="en-US" altLang="ja-JP" sz="12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endParaRPr>
          </a:p>
        </p:txBody>
      </p:sp>
      <p:grpSp>
        <p:nvGrpSpPr>
          <p:cNvPr id="56" name="グループ化 55">
            <a:extLst>
              <a:ext uri="{FF2B5EF4-FFF2-40B4-BE49-F238E27FC236}">
                <a16:creationId xmlns:a16="http://schemas.microsoft.com/office/drawing/2014/main" id="{73F56CEB-EB05-2DFE-93CA-D63AD967BFCD}"/>
              </a:ext>
            </a:extLst>
          </p:cNvPr>
          <p:cNvGrpSpPr/>
          <p:nvPr/>
        </p:nvGrpSpPr>
        <p:grpSpPr>
          <a:xfrm>
            <a:off x="3589905" y="1327878"/>
            <a:ext cx="2041306" cy="4225197"/>
            <a:chOff x="3589905" y="1478823"/>
            <a:chExt cx="1968380" cy="4074252"/>
          </a:xfrm>
        </p:grpSpPr>
        <p:pic>
          <p:nvPicPr>
            <p:cNvPr id="12" name="図 11" descr="グラフィカル ユーザー インターフェイス が含まれている画像&#10;&#10;AI 生成コンテンツは誤りを含む可能性があります。">
              <a:extLst>
                <a:ext uri="{FF2B5EF4-FFF2-40B4-BE49-F238E27FC236}">
                  <a16:creationId xmlns:a16="http://schemas.microsoft.com/office/drawing/2014/main" id="{4388AA30-C5CD-6008-B3DA-C38D1EE6EFA0}"/>
                </a:ext>
              </a:extLst>
            </p:cNvPr>
            <p:cNvPicPr>
              <a:picLocks noChangeAspect="1"/>
            </p:cNvPicPr>
            <p:nvPr/>
          </p:nvPicPr>
          <p:blipFill>
            <a:blip r:embed="rId3">
              <a:extLst>
                <a:ext uri="{28A0092B-C50C-407E-A947-70E740481C1C}">
                  <a14:useLocalDpi xmlns:a14="http://schemas.microsoft.com/office/drawing/2010/main" val="0"/>
                </a:ext>
              </a:extLst>
            </a:blip>
            <a:srcRect t="4410"/>
            <a:stretch>
              <a:fillRect/>
            </a:stretch>
          </p:blipFill>
          <p:spPr>
            <a:xfrm>
              <a:off x="3589905" y="1478823"/>
              <a:ext cx="1968380" cy="4074252"/>
            </a:xfrm>
            <a:prstGeom prst="rect">
              <a:avLst/>
            </a:prstGeom>
            <a:ln>
              <a:solidFill>
                <a:schemeClr val="bg1">
                  <a:lumMod val="75000"/>
                </a:schemeClr>
              </a:solidFill>
            </a:ln>
          </p:spPr>
        </p:pic>
        <p:grpSp>
          <p:nvGrpSpPr>
            <p:cNvPr id="26" name="グループ化 25">
              <a:extLst>
                <a:ext uri="{FF2B5EF4-FFF2-40B4-BE49-F238E27FC236}">
                  <a16:creationId xmlns:a16="http://schemas.microsoft.com/office/drawing/2014/main" id="{C65200E5-597F-EFDD-AEC8-567DEFDBBCF9}"/>
                </a:ext>
              </a:extLst>
            </p:cNvPr>
            <p:cNvGrpSpPr/>
            <p:nvPr/>
          </p:nvGrpSpPr>
          <p:grpSpPr>
            <a:xfrm>
              <a:off x="4085681" y="1591528"/>
              <a:ext cx="1432626" cy="363775"/>
              <a:chOff x="1141313" y="1928575"/>
              <a:chExt cx="1432626" cy="363775"/>
            </a:xfrm>
          </p:grpSpPr>
          <p:sp>
            <p:nvSpPr>
              <p:cNvPr id="29" name="正方形/長方形 28">
                <a:extLst>
                  <a:ext uri="{FF2B5EF4-FFF2-40B4-BE49-F238E27FC236}">
                    <a16:creationId xmlns:a16="http://schemas.microsoft.com/office/drawing/2014/main" id="{87571FAD-C0FB-F101-7D91-5E5714F73048}"/>
                  </a:ext>
                </a:extLst>
              </p:cNvPr>
              <p:cNvSpPr/>
              <p:nvPr/>
            </p:nvSpPr>
            <p:spPr>
              <a:xfrm>
                <a:off x="1141313" y="1928575"/>
                <a:ext cx="895350" cy="2778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0EDCA87E-D205-616D-1EC4-EC297ECCA145}"/>
                  </a:ext>
                </a:extLst>
              </p:cNvPr>
              <p:cNvSpPr/>
              <p:nvPr/>
            </p:nvSpPr>
            <p:spPr>
              <a:xfrm>
                <a:off x="2240564" y="1963738"/>
                <a:ext cx="333375" cy="32861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正方形/長方形 26">
              <a:extLst>
                <a:ext uri="{FF2B5EF4-FFF2-40B4-BE49-F238E27FC236}">
                  <a16:creationId xmlns:a16="http://schemas.microsoft.com/office/drawing/2014/main" id="{178B5E87-AC4D-88E4-D5FC-94151F6953C2}"/>
                </a:ext>
              </a:extLst>
            </p:cNvPr>
            <p:cNvSpPr/>
            <p:nvPr/>
          </p:nvSpPr>
          <p:spPr>
            <a:xfrm>
              <a:off x="4979856" y="3546901"/>
              <a:ext cx="333375" cy="3286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F2F140CF-A819-2931-9802-22E248759BD3}"/>
                </a:ext>
              </a:extLst>
            </p:cNvPr>
            <p:cNvSpPr/>
            <p:nvPr/>
          </p:nvSpPr>
          <p:spPr>
            <a:xfrm>
              <a:off x="3754306" y="3985050"/>
              <a:ext cx="1225550" cy="427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1" name="図 30" descr="グラフィカル ユーザー インターフェイス, アプリケーション&#10;&#10;AI 生成コンテンツは誤りを含む可能性があります。">
            <a:extLst>
              <a:ext uri="{FF2B5EF4-FFF2-40B4-BE49-F238E27FC236}">
                <a16:creationId xmlns:a16="http://schemas.microsoft.com/office/drawing/2014/main" id="{35214A14-BB33-F75E-2040-BA8BE5A3B9D7}"/>
              </a:ext>
            </a:extLst>
          </p:cNvPr>
          <p:cNvPicPr>
            <a:picLocks noChangeAspect="1"/>
          </p:cNvPicPr>
          <p:nvPr/>
        </p:nvPicPr>
        <p:blipFill>
          <a:blip r:embed="rId4">
            <a:extLst>
              <a:ext uri="{28A0092B-C50C-407E-A947-70E740481C1C}">
                <a14:useLocalDpi xmlns:a14="http://schemas.microsoft.com/office/drawing/2010/main" val="0"/>
              </a:ext>
            </a:extLst>
          </a:blip>
          <a:srcRect t="4410"/>
          <a:stretch>
            <a:fillRect/>
          </a:stretch>
        </p:blipFill>
        <p:spPr>
          <a:xfrm>
            <a:off x="643989" y="1304925"/>
            <a:ext cx="2041306" cy="4225197"/>
          </a:xfrm>
          <a:prstGeom prst="rect">
            <a:avLst/>
          </a:prstGeom>
          <a:ln>
            <a:solidFill>
              <a:schemeClr val="bg1">
                <a:lumMod val="75000"/>
              </a:schemeClr>
            </a:solidFill>
          </a:ln>
        </p:spPr>
      </p:pic>
      <p:sp>
        <p:nvSpPr>
          <p:cNvPr id="32" name="正方形/長方形 31">
            <a:extLst>
              <a:ext uri="{FF2B5EF4-FFF2-40B4-BE49-F238E27FC236}">
                <a16:creationId xmlns:a16="http://schemas.microsoft.com/office/drawing/2014/main" id="{F9A29FBF-19B5-40C3-F4B6-38C75B8ED821}"/>
              </a:ext>
            </a:extLst>
          </p:cNvPr>
          <p:cNvSpPr/>
          <p:nvPr/>
        </p:nvSpPr>
        <p:spPr>
          <a:xfrm>
            <a:off x="2161516" y="4983756"/>
            <a:ext cx="411352" cy="3429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52E64330-B04E-A492-CF78-F3798879870D}"/>
              </a:ext>
            </a:extLst>
          </p:cNvPr>
          <p:cNvGrpSpPr/>
          <p:nvPr/>
        </p:nvGrpSpPr>
        <p:grpSpPr>
          <a:xfrm>
            <a:off x="6535820" y="1327878"/>
            <a:ext cx="1975292" cy="4225198"/>
            <a:chOff x="6535820" y="1327878"/>
            <a:chExt cx="1975292" cy="4225198"/>
          </a:xfrm>
        </p:grpSpPr>
        <p:grpSp>
          <p:nvGrpSpPr>
            <p:cNvPr id="45" name="グループ化 44">
              <a:extLst>
                <a:ext uri="{FF2B5EF4-FFF2-40B4-BE49-F238E27FC236}">
                  <a16:creationId xmlns:a16="http://schemas.microsoft.com/office/drawing/2014/main" id="{9907F609-6B6F-F883-A96D-75C1543FDEDB}"/>
                </a:ext>
              </a:extLst>
            </p:cNvPr>
            <p:cNvGrpSpPr/>
            <p:nvPr/>
          </p:nvGrpSpPr>
          <p:grpSpPr>
            <a:xfrm>
              <a:off x="6535820" y="1327878"/>
              <a:ext cx="1975292" cy="4225198"/>
              <a:chOff x="6548328" y="1512519"/>
              <a:chExt cx="1902158" cy="4068763"/>
            </a:xfrm>
          </p:grpSpPr>
          <p:pic>
            <p:nvPicPr>
              <p:cNvPr id="46" name="図 45" descr="グラフィカル ユーザー インターフェイス, アプリケーション&#10;&#10;AI 生成コンテンツは誤りを含む可能性があります。">
                <a:extLst>
                  <a:ext uri="{FF2B5EF4-FFF2-40B4-BE49-F238E27FC236}">
                    <a16:creationId xmlns:a16="http://schemas.microsoft.com/office/drawing/2014/main" id="{FC9818C5-DF70-EB60-405D-3C1E5233367F}"/>
                  </a:ext>
                </a:extLst>
              </p:cNvPr>
              <p:cNvPicPr>
                <a:picLocks noChangeAspect="1"/>
              </p:cNvPicPr>
              <p:nvPr/>
            </p:nvPicPr>
            <p:blipFill>
              <a:blip r:embed="rId5" cstate="print">
                <a:extLst>
                  <a:ext uri="{28A0092B-C50C-407E-A947-70E740481C1C}">
                    <a14:useLocalDpi xmlns:a14="http://schemas.microsoft.com/office/drawing/2010/main" val="0"/>
                  </a:ext>
                </a:extLst>
              </a:blip>
              <a:srcRect t="4222"/>
              <a:stretch>
                <a:fillRect/>
              </a:stretch>
            </p:blipFill>
            <p:spPr>
              <a:xfrm>
                <a:off x="6548328" y="1512519"/>
                <a:ext cx="1902158" cy="4068763"/>
              </a:xfrm>
              <a:prstGeom prst="rect">
                <a:avLst/>
              </a:prstGeom>
              <a:ln>
                <a:solidFill>
                  <a:schemeClr val="bg1">
                    <a:lumMod val="65000"/>
                  </a:schemeClr>
                </a:solidFill>
              </a:ln>
            </p:spPr>
          </p:pic>
          <p:sp>
            <p:nvSpPr>
              <p:cNvPr id="47" name="正方形/長方形 46">
                <a:extLst>
                  <a:ext uri="{FF2B5EF4-FFF2-40B4-BE49-F238E27FC236}">
                    <a16:creationId xmlns:a16="http://schemas.microsoft.com/office/drawing/2014/main" id="{33DC411D-EC56-04A9-1489-A40597411317}"/>
                  </a:ext>
                </a:extLst>
              </p:cNvPr>
              <p:cNvSpPr/>
              <p:nvPr/>
            </p:nvSpPr>
            <p:spPr>
              <a:xfrm>
                <a:off x="6649876" y="2086666"/>
                <a:ext cx="1698912" cy="3048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4" name="図 53" descr="グラフィカル ユーザー インターフェイス が含まれている画像&#10;&#10;AI 生成コンテンツは誤りを含む可能性があります。">
              <a:extLst>
                <a:ext uri="{FF2B5EF4-FFF2-40B4-BE49-F238E27FC236}">
                  <a16:creationId xmlns:a16="http://schemas.microsoft.com/office/drawing/2014/main" id="{32B707BC-E3BD-C9C9-42B3-6A7F4DA90248}"/>
                </a:ext>
              </a:extLst>
            </p:cNvPr>
            <p:cNvPicPr>
              <a:picLocks noChangeAspect="1"/>
            </p:cNvPicPr>
            <p:nvPr/>
          </p:nvPicPr>
          <p:blipFill>
            <a:blip r:embed="rId3">
              <a:extLst>
                <a:ext uri="{28A0092B-C50C-407E-A947-70E740481C1C}">
                  <a14:useLocalDpi xmlns:a14="http://schemas.microsoft.com/office/drawing/2010/main" val="0"/>
                </a:ext>
              </a:extLst>
            </a:blip>
            <a:srcRect t="86350"/>
            <a:stretch>
              <a:fillRect/>
            </a:stretch>
          </p:blipFill>
          <p:spPr>
            <a:xfrm>
              <a:off x="6535820" y="4962140"/>
              <a:ext cx="1975291" cy="583839"/>
            </a:xfrm>
            <a:prstGeom prst="rect">
              <a:avLst/>
            </a:prstGeom>
            <a:ln>
              <a:noFill/>
            </a:ln>
          </p:spPr>
        </p:pic>
      </p:grpSp>
      <p:grpSp>
        <p:nvGrpSpPr>
          <p:cNvPr id="17" name="グループ化 16">
            <a:extLst>
              <a:ext uri="{FF2B5EF4-FFF2-40B4-BE49-F238E27FC236}">
                <a16:creationId xmlns:a16="http://schemas.microsoft.com/office/drawing/2014/main" id="{61B30724-EF99-B882-083B-BC00026DBA04}"/>
              </a:ext>
            </a:extLst>
          </p:cNvPr>
          <p:cNvGrpSpPr/>
          <p:nvPr/>
        </p:nvGrpSpPr>
        <p:grpSpPr>
          <a:xfrm>
            <a:off x="9547265" y="1307804"/>
            <a:ext cx="2009092" cy="4247070"/>
            <a:chOff x="9547265" y="1307804"/>
            <a:chExt cx="2009092" cy="4247070"/>
          </a:xfrm>
        </p:grpSpPr>
        <p:pic>
          <p:nvPicPr>
            <p:cNvPr id="20" name="図 19"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759304BC-88D3-2AE1-51CD-69349C48B0FD}"/>
                </a:ext>
              </a:extLst>
            </p:cNvPr>
            <p:cNvPicPr>
              <a:picLocks noChangeAspect="1"/>
            </p:cNvPicPr>
            <p:nvPr/>
          </p:nvPicPr>
          <p:blipFill>
            <a:blip r:embed="rId6">
              <a:extLst>
                <a:ext uri="{28A0092B-C50C-407E-A947-70E740481C1C}">
                  <a14:useLocalDpi xmlns:a14="http://schemas.microsoft.com/office/drawing/2010/main" val="0"/>
                </a:ext>
              </a:extLst>
            </a:blip>
            <a:srcRect l="2265" t="4415" r="2597" b="-18"/>
            <a:stretch>
              <a:fillRect/>
            </a:stretch>
          </p:blipFill>
          <p:spPr>
            <a:xfrm>
              <a:off x="9547265" y="1307804"/>
              <a:ext cx="2009092" cy="4247070"/>
            </a:xfrm>
            <a:prstGeom prst="rect">
              <a:avLst/>
            </a:prstGeom>
            <a:ln>
              <a:solidFill>
                <a:schemeClr val="bg1">
                  <a:lumMod val="65000"/>
                </a:schemeClr>
              </a:solidFill>
            </a:ln>
          </p:spPr>
        </p:pic>
        <p:pic>
          <p:nvPicPr>
            <p:cNvPr id="55" name="図 54" descr="グラフィカル ユーザー インターフェイス が含まれている画像&#10;&#10;AI 生成コンテンツは誤りを含む可能性があります。">
              <a:extLst>
                <a:ext uri="{FF2B5EF4-FFF2-40B4-BE49-F238E27FC236}">
                  <a16:creationId xmlns:a16="http://schemas.microsoft.com/office/drawing/2014/main" id="{B8ABC56B-9F4D-9EEF-1666-476F57267613}"/>
                </a:ext>
              </a:extLst>
            </p:cNvPr>
            <p:cNvPicPr>
              <a:picLocks noChangeAspect="1"/>
            </p:cNvPicPr>
            <p:nvPr/>
          </p:nvPicPr>
          <p:blipFill>
            <a:blip r:embed="rId3">
              <a:extLst>
                <a:ext uri="{28A0092B-C50C-407E-A947-70E740481C1C}">
                  <a14:useLocalDpi xmlns:a14="http://schemas.microsoft.com/office/drawing/2010/main" val="0"/>
                </a:ext>
              </a:extLst>
            </a:blip>
            <a:srcRect t="86350"/>
            <a:stretch>
              <a:fillRect/>
            </a:stretch>
          </p:blipFill>
          <p:spPr>
            <a:xfrm>
              <a:off x="9559694" y="4955823"/>
              <a:ext cx="1996663" cy="590156"/>
            </a:xfrm>
            <a:prstGeom prst="rect">
              <a:avLst/>
            </a:prstGeom>
            <a:ln>
              <a:noFill/>
            </a:ln>
          </p:spPr>
        </p:pic>
      </p:grpSp>
      <p:sp>
        <p:nvSpPr>
          <p:cNvPr id="7" name="正方形/長方形 6">
            <a:extLst>
              <a:ext uri="{FF2B5EF4-FFF2-40B4-BE49-F238E27FC236}">
                <a16:creationId xmlns:a16="http://schemas.microsoft.com/office/drawing/2014/main" id="{86C9491F-7C6E-E96C-CD61-F65CE2A38E00}"/>
              </a:ext>
            </a:extLst>
          </p:cNvPr>
          <p:cNvSpPr/>
          <p:nvPr/>
        </p:nvSpPr>
        <p:spPr>
          <a:xfrm>
            <a:off x="9657231" y="1905655"/>
            <a:ext cx="1793875" cy="38602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36">
            <a:extLst>
              <a:ext uri="{FF2B5EF4-FFF2-40B4-BE49-F238E27FC236}">
                <a16:creationId xmlns:a16="http://schemas.microsoft.com/office/drawing/2014/main" id="{B285ACDD-40A9-5741-9F74-C28B2BE60A1A}"/>
              </a:ext>
            </a:extLst>
          </p:cNvPr>
          <p:cNvSpPr txBox="1">
            <a:spLocks/>
          </p:cNvSpPr>
          <p:nvPr/>
        </p:nvSpPr>
        <p:spPr>
          <a:xfrm>
            <a:off x="2790433" y="404813"/>
            <a:ext cx="6848584" cy="385200"/>
          </a:xfrm>
          <a:prstGeom prst="rect">
            <a:avLst/>
          </a:prstGeom>
        </p:spPr>
        <p:txBody>
          <a:bodyPr anchor="ctr">
            <a:normAutofit lnSpcReduction="10000"/>
          </a:bodyPr>
          <a:lstStyle>
            <a:defPPr>
              <a:defRPr lang="ja-JP"/>
            </a:defPPr>
            <a:lvl1pPr marL="0" algn="l" defTabSz="914400" rtl="0" eaLnBrk="1" latinLnBrk="0" hangingPunct="1">
              <a:spcBef>
                <a:spcPct val="0"/>
              </a:spcBef>
              <a:buNone/>
              <a:defRPr kumimoji="1" sz="2400" b="1" kern="1200">
                <a:solidFill>
                  <a:schemeClr val="bg1"/>
                </a:solidFill>
                <a:latin typeface="+mj-ea"/>
                <a:ea typeface="+mj-ea"/>
                <a:cs typeface="Meiryo UI"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2000"/>
              <a:t>連携サービス設定を変更する（歩数）</a:t>
            </a:r>
          </a:p>
        </p:txBody>
      </p:sp>
      <p:grpSp>
        <p:nvGrpSpPr>
          <p:cNvPr id="3" name="グループ化 2">
            <a:extLst>
              <a:ext uri="{FF2B5EF4-FFF2-40B4-BE49-F238E27FC236}">
                <a16:creationId xmlns:a16="http://schemas.microsoft.com/office/drawing/2014/main" id="{A3C399D8-964C-BE96-67AB-1DC2B6119B86}"/>
              </a:ext>
            </a:extLst>
          </p:cNvPr>
          <p:cNvGrpSpPr/>
          <p:nvPr/>
        </p:nvGrpSpPr>
        <p:grpSpPr>
          <a:xfrm>
            <a:off x="623888" y="260226"/>
            <a:ext cx="674373" cy="674373"/>
            <a:chOff x="609516" y="102830"/>
            <a:chExt cx="674373" cy="674373"/>
          </a:xfrm>
        </p:grpSpPr>
        <p:sp>
          <p:nvSpPr>
            <p:cNvPr id="9" name="楕円 8">
              <a:extLst>
                <a:ext uri="{FF2B5EF4-FFF2-40B4-BE49-F238E27FC236}">
                  <a16:creationId xmlns:a16="http://schemas.microsoft.com/office/drawing/2014/main" id="{868F5C64-28D1-09A5-F164-7665B9D680A8}"/>
                </a:ext>
              </a:extLst>
            </p:cNvPr>
            <p:cNvSpPr/>
            <p:nvPr/>
          </p:nvSpPr>
          <p:spPr>
            <a:xfrm>
              <a:off x="609516" y="102830"/>
              <a:ext cx="674373" cy="6743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AFB99881-8FD2-CDA9-1950-31CADF697322}"/>
                </a:ext>
              </a:extLst>
            </p:cNvPr>
            <p:cNvGrpSpPr/>
            <p:nvPr/>
          </p:nvGrpSpPr>
          <p:grpSpPr>
            <a:xfrm>
              <a:off x="667999" y="161547"/>
              <a:ext cx="566181" cy="558143"/>
              <a:chOff x="667999" y="161547"/>
              <a:chExt cx="566181" cy="558143"/>
            </a:xfrm>
          </p:grpSpPr>
          <p:sp>
            <p:nvSpPr>
              <p:cNvPr id="11" name="楕円 10">
                <a:extLst>
                  <a:ext uri="{FF2B5EF4-FFF2-40B4-BE49-F238E27FC236}">
                    <a16:creationId xmlns:a16="http://schemas.microsoft.com/office/drawing/2014/main" id="{F7A9841D-6B3C-0997-94BB-089FF9627808}"/>
                  </a:ext>
                </a:extLst>
              </p:cNvPr>
              <p:cNvSpPr/>
              <p:nvPr/>
            </p:nvSpPr>
            <p:spPr>
              <a:xfrm>
                <a:off x="672001" y="161547"/>
                <a:ext cx="549405" cy="549404"/>
              </a:xfrm>
              <a:prstGeom prst="ellipse">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1CCEBC31-176F-3DF7-311C-85D5E40201F1}"/>
                  </a:ext>
                </a:extLst>
              </p:cNvPr>
              <p:cNvSpPr txBox="1"/>
              <p:nvPr/>
            </p:nvSpPr>
            <p:spPr>
              <a:xfrm>
                <a:off x="667999" y="181081"/>
                <a:ext cx="566181" cy="276999"/>
              </a:xfrm>
              <a:prstGeom prst="rect">
                <a:avLst/>
              </a:prstGeom>
              <a:noFill/>
            </p:spPr>
            <p:txBody>
              <a:bodyPr wrap="none" rtlCol="0">
                <a:spAutoFit/>
              </a:bodyPr>
              <a:lstStyle/>
              <a:p>
                <a:r>
                  <a:rPr kumimoji="1" lang="en-US" altLang="ja-JP" sz="1200"/>
                  <a:t>STEP</a:t>
                </a:r>
                <a:endParaRPr kumimoji="1" lang="ja-JP" altLang="en-US" sz="1200"/>
              </a:p>
            </p:txBody>
          </p:sp>
          <p:sp>
            <p:nvSpPr>
              <p:cNvPr id="14" name="テキスト ボックス 13">
                <a:extLst>
                  <a:ext uri="{FF2B5EF4-FFF2-40B4-BE49-F238E27FC236}">
                    <a16:creationId xmlns:a16="http://schemas.microsoft.com/office/drawing/2014/main" id="{067191F3-9609-6C8A-8CBA-470D2C867D5E}"/>
                  </a:ext>
                </a:extLst>
              </p:cNvPr>
              <p:cNvSpPr txBox="1"/>
              <p:nvPr/>
            </p:nvSpPr>
            <p:spPr>
              <a:xfrm>
                <a:off x="751685" y="319580"/>
                <a:ext cx="441146" cy="400110"/>
              </a:xfrm>
              <a:prstGeom prst="rect">
                <a:avLst/>
              </a:prstGeom>
              <a:noFill/>
            </p:spPr>
            <p:txBody>
              <a:bodyPr wrap="square" rtlCol="0">
                <a:spAutoFit/>
              </a:bodyPr>
              <a:lstStyle/>
              <a:p>
                <a:r>
                  <a:rPr kumimoji="1" lang="en-US" altLang="ja-JP" sz="2000" b="1"/>
                  <a:t>2</a:t>
                </a:r>
                <a:endParaRPr kumimoji="1" lang="ja-JP" altLang="en-US" sz="2000" b="1"/>
              </a:p>
            </p:txBody>
          </p:sp>
        </p:grpSp>
      </p:grpSp>
      <p:sp>
        <p:nvSpPr>
          <p:cNvPr id="15" name="正方形/長方形 14">
            <a:extLst>
              <a:ext uri="{FF2B5EF4-FFF2-40B4-BE49-F238E27FC236}">
                <a16:creationId xmlns:a16="http://schemas.microsoft.com/office/drawing/2014/main" id="{8F22D053-1086-9ED4-B203-1B25F49B8624}"/>
              </a:ext>
            </a:extLst>
          </p:cNvPr>
          <p:cNvSpPr/>
          <p:nvPr/>
        </p:nvSpPr>
        <p:spPr>
          <a:xfrm>
            <a:off x="0" y="1"/>
            <a:ext cx="12192000" cy="5332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7764258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4E3D34A0424E942B09CBCCDED106C55" ma:contentTypeVersion="11" ma:contentTypeDescription="新しいドキュメントを作成します。" ma:contentTypeScope="" ma:versionID="887215796627067940dc9cb73d8d3706">
  <xsd:schema xmlns:xsd="http://www.w3.org/2001/XMLSchema" xmlns:xs="http://www.w3.org/2001/XMLSchema" xmlns:p="http://schemas.microsoft.com/office/2006/metadata/properties" xmlns:ns2="a967dc26-5638-4c60-b828-020ee967856a" xmlns:ns3="a387403f-5278-4bde-b589-40afe3ec5f48" targetNamespace="http://schemas.microsoft.com/office/2006/metadata/properties" ma:root="true" ma:fieldsID="ce0868e5631e8ef3aed3cc58377d59b3" ns2:_="" ns3:_="">
    <xsd:import namespace="a967dc26-5638-4c60-b828-020ee967856a"/>
    <xsd:import namespace="a387403f-5278-4bde-b589-40afe3ec5f4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67dc26-5638-4c60-b828-020ee96785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0495dbf-c790-4553-8539-553daef3872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87403f-5278-4bde-b589-40afe3ec5f4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aab264c-7390-4897-87b1-e21775112679}" ma:internalName="TaxCatchAll" ma:showField="CatchAllData" ma:web="a387403f-5278-4bde-b589-40afe3ec5f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967dc26-5638-4c60-b828-020ee967856a">
      <Terms xmlns="http://schemas.microsoft.com/office/infopath/2007/PartnerControls"/>
    </lcf76f155ced4ddcb4097134ff3c332f>
    <TaxCatchAll xmlns="a387403f-5278-4bde-b589-40afe3ec5f48" xsi:nil="true"/>
  </documentManagement>
</p:properties>
</file>

<file path=customXml/itemProps1.xml><?xml version="1.0" encoding="utf-8"?>
<ds:datastoreItem xmlns:ds="http://schemas.openxmlformats.org/officeDocument/2006/customXml" ds:itemID="{6F9107CE-F157-4756-87F5-969659322327}">
  <ds:schemaRefs>
    <ds:schemaRef ds:uri="http://schemas.microsoft.com/sharepoint/v3/contenttype/forms"/>
  </ds:schemaRefs>
</ds:datastoreItem>
</file>

<file path=customXml/itemProps2.xml><?xml version="1.0" encoding="utf-8"?>
<ds:datastoreItem xmlns:ds="http://schemas.openxmlformats.org/officeDocument/2006/customXml" ds:itemID="{39065823-09D0-423C-809A-0A485D4A35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67dc26-5638-4c60-b828-020ee967856a"/>
    <ds:schemaRef ds:uri="a387403f-5278-4bde-b589-40afe3ec5f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DF26431-6438-49CE-B30D-5EADB0A586D1}">
  <ds:schemaRefs>
    <ds:schemaRef ds:uri="http://purl.org/dc/terms/"/>
    <ds:schemaRef ds:uri="http://purl.org/dc/elements/1.1/"/>
    <ds:schemaRef ds:uri="a387403f-5278-4bde-b589-40afe3ec5f48"/>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dcmitype/"/>
    <ds:schemaRef ds:uri="a967dc26-5638-4c60-b828-020ee967856a"/>
    <ds:schemaRef ds:uri="http://schemas.microsoft.com/office/2006/metadata/properties"/>
  </ds:schemaRefs>
</ds:datastoreItem>
</file>

<file path=docMetadata/LabelInfo.xml><?xml version="1.0" encoding="utf-8"?>
<clbl:labelList xmlns:clbl="http://schemas.microsoft.com/office/2020/mipLabelMetadata">
  <clbl:label id="{dbb4fa5d-3ac5-4415-967c-34900a0e1c6f}" enabled="1" method="Privileged" siteId="{a629ef32-67ba-47a6-8eb3-ec43935644fc}" removed="0"/>
</clbl:labelList>
</file>

<file path=docProps/app.xml><?xml version="1.0" encoding="utf-8"?>
<Properties xmlns="http://schemas.openxmlformats.org/officeDocument/2006/extended-properties" xmlns:vt="http://schemas.openxmlformats.org/officeDocument/2006/docPropsVTypes">
  <TotalTime>8</TotalTime>
  <Words>1248</Words>
  <Application>Microsoft Office PowerPoint</Application>
  <PresentationFormat>ワイド画面</PresentationFormat>
  <Paragraphs>248</Paragraphs>
  <Slides>22</Slides>
  <Notes>9</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22</vt:i4>
      </vt:variant>
    </vt:vector>
  </HeadingPairs>
  <TitlesOfParts>
    <vt:vector size="29" baseType="lpstr">
      <vt:lpstr>BIZ UDPゴシック</vt:lpstr>
      <vt:lpstr>Meiryo UI</vt:lpstr>
      <vt:lpstr>Noto Sans JP</vt:lpstr>
      <vt:lpstr>游ゴシック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谷口　佳那子(taniguchi kanako)</dc:creator>
  <cp:lastModifiedBy>Mie Izaka（井坂美枝）</cp:lastModifiedBy>
  <cp:revision>1</cp:revision>
  <cp:lastPrinted>2023-11-13T06:53:35Z</cp:lastPrinted>
  <dcterms:created xsi:type="dcterms:W3CDTF">2022-07-28T08:31:59Z</dcterms:created>
  <dcterms:modified xsi:type="dcterms:W3CDTF">2026-02-09T08:13:29Z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0x010100C4E3D34A0424E942B09CBCCDED106C55</vt:lpwstr>
  </property>
  <property fmtid="{D5CDD505-2E9C-101B-9397-08002B2CF9AE}" pid="3" name="MSIP_Label_dbb4fa5d-3ac5-4415-967c-34900a0e1c6f_Enabled">
    <vt:lpwstr>true</vt:lpwstr>
  </property>
  <property fmtid="{D5CDD505-2E9C-101B-9397-08002B2CF9AE}" pid="4" name="MSIP_Label_dbb4fa5d-3ac5-4415-967c-34900a0e1c6f_SetDate">
    <vt:lpwstr>2022-08-02T03:16:06Z</vt:lpwstr>
  </property>
  <property fmtid="{D5CDD505-2E9C-101B-9397-08002B2CF9AE}" pid="5" name="MSIP_Label_dbb4fa5d-3ac5-4415-967c-34900a0e1c6f_Method">
    <vt:lpwstr>Privileged</vt:lpwstr>
  </property>
  <property fmtid="{D5CDD505-2E9C-101B-9397-08002B2CF9AE}" pid="6" name="MSIP_Label_dbb4fa5d-3ac5-4415-967c-34900a0e1c6f_Name">
    <vt:lpwstr>dbb4fa5d-3ac5-4415-967c-34900a0e1c6f</vt:lpwstr>
  </property>
  <property fmtid="{D5CDD505-2E9C-101B-9397-08002B2CF9AE}" pid="7" name="MSIP_Label_dbb4fa5d-3ac5-4415-967c-34900a0e1c6f_SiteId">
    <vt:lpwstr>a629ef32-67ba-47a6-8eb3-ec43935644fc</vt:lpwstr>
  </property>
  <property fmtid="{D5CDD505-2E9C-101B-9397-08002B2CF9AE}" pid="8" name="MSIP_Label_dbb4fa5d-3ac5-4415-967c-34900a0e1c6f_ActionId">
    <vt:lpwstr>01c7ec85-542f-4c11-b82f-76d2f5e87a46</vt:lpwstr>
  </property>
  <property fmtid="{D5CDD505-2E9C-101B-9397-08002B2CF9AE}" pid="9" name="MSIP_Label_dbb4fa5d-3ac5-4415-967c-34900a0e1c6f_ContentBits">
    <vt:lpwstr>0</vt:lpwstr>
  </property>
  <property fmtid="{D5CDD505-2E9C-101B-9397-08002B2CF9AE}" pid="10" name="Order">
    <vt:r8>80100</vt:r8>
  </property>
  <property fmtid="{D5CDD505-2E9C-101B-9397-08002B2CF9AE}" pid="11" name="xd_Signature">
    <vt:bool>false</vt:bool>
  </property>
  <property fmtid="{D5CDD505-2E9C-101B-9397-08002B2CF9AE}" pid="12" name="xd_ProgID">
    <vt:lpwstr/>
  </property>
  <property fmtid="{D5CDD505-2E9C-101B-9397-08002B2CF9AE}" pid="13" name="ComplianceAssetId">
    <vt:lpwstr/>
  </property>
  <property fmtid="{D5CDD505-2E9C-101B-9397-08002B2CF9AE}" pid="14" name="TemplateUrl">
    <vt:lpwstr/>
  </property>
  <property fmtid="{D5CDD505-2E9C-101B-9397-08002B2CF9AE}" pid="15" name="_ExtendedDescription">
    <vt:lpwstr/>
  </property>
  <property fmtid="{D5CDD505-2E9C-101B-9397-08002B2CF9AE}" pid="16" name="TriggerFlowInfo">
    <vt:lpwstr/>
  </property>
  <property fmtid="{D5CDD505-2E9C-101B-9397-08002B2CF9AE}" pid="17" name="MediaServiceImageTags">
    <vt:lpwstr/>
  </property>
</Properties>
</file>